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7"/>
  </p:notesMasterIdLst>
  <p:sldIdLst>
    <p:sldId id="256" r:id="rId2"/>
    <p:sldId id="257" r:id="rId3"/>
    <p:sldId id="258" r:id="rId4"/>
    <p:sldId id="259" r:id="rId5"/>
    <p:sldId id="262" r:id="rId6"/>
    <p:sldId id="260" r:id="rId7"/>
    <p:sldId id="266" r:id="rId8"/>
    <p:sldId id="271" r:id="rId9"/>
    <p:sldId id="263" r:id="rId10"/>
    <p:sldId id="261" r:id="rId11"/>
    <p:sldId id="267" r:id="rId12"/>
    <p:sldId id="293" r:id="rId13"/>
    <p:sldId id="270" r:id="rId14"/>
    <p:sldId id="272" r:id="rId15"/>
    <p:sldId id="269" r:id="rId16"/>
    <p:sldId id="274" r:id="rId17"/>
    <p:sldId id="275" r:id="rId18"/>
    <p:sldId id="276" r:id="rId19"/>
    <p:sldId id="277" r:id="rId20"/>
    <p:sldId id="278" r:id="rId21"/>
    <p:sldId id="279" r:id="rId22"/>
    <p:sldId id="294" r:id="rId23"/>
    <p:sldId id="282" r:id="rId24"/>
    <p:sldId id="283" r:id="rId25"/>
    <p:sldId id="284" r:id="rId26"/>
    <p:sldId id="285" r:id="rId27"/>
    <p:sldId id="280" r:id="rId28"/>
    <p:sldId id="281" r:id="rId29"/>
    <p:sldId id="295" r:id="rId30"/>
    <p:sldId id="286" r:id="rId31"/>
    <p:sldId id="287" r:id="rId32"/>
    <p:sldId id="296" r:id="rId33"/>
    <p:sldId id="292" r:id="rId34"/>
    <p:sldId id="264" r:id="rId35"/>
    <p:sldId id="26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4"/>
    <p:restoredTop sz="78300"/>
  </p:normalViewPr>
  <p:slideViewPr>
    <p:cSldViewPr snapToGrid="0" snapToObjects="1">
      <p:cViewPr varScale="1">
        <p:scale>
          <a:sx n="102" d="100"/>
          <a:sy n="102" d="100"/>
        </p:scale>
        <p:origin x="1104" y="9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hyperlink" Target="https://www.kaggle.com/akcayangelo/spotify-2018-analysis" TargetMode="Externa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hyperlink" Target="https://www.kaggle.com/akcayangelo/spotify-2018-analysis" TargetMode="External"/></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1EE37A-81B2-4813-B448-CCFE604E34A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866A256-8984-44D0-9129-3678FD45111F}">
      <dgm:prSet/>
      <dgm:spPr/>
      <dgm:t>
        <a:bodyPr/>
        <a:lstStyle/>
        <a:p>
          <a:r>
            <a:rPr lang="en-US"/>
            <a:t>Objective</a:t>
          </a:r>
        </a:p>
      </dgm:t>
    </dgm:pt>
    <dgm:pt modelId="{59445390-C4D6-41EA-B894-E3A3A2FF4ABE}" type="parTrans" cxnId="{2E4A9BE2-94FA-4324-BB86-0FE5768F550B}">
      <dgm:prSet/>
      <dgm:spPr/>
      <dgm:t>
        <a:bodyPr/>
        <a:lstStyle/>
        <a:p>
          <a:endParaRPr lang="en-US"/>
        </a:p>
      </dgm:t>
    </dgm:pt>
    <dgm:pt modelId="{0287B591-ED5F-4E79-A01B-8AD974599505}" type="sibTrans" cxnId="{2E4A9BE2-94FA-4324-BB86-0FE5768F550B}">
      <dgm:prSet/>
      <dgm:spPr/>
      <dgm:t>
        <a:bodyPr/>
        <a:lstStyle/>
        <a:p>
          <a:endParaRPr lang="en-US"/>
        </a:p>
      </dgm:t>
    </dgm:pt>
    <dgm:pt modelId="{59E87BA4-F494-4358-9740-8B27D33D55B8}">
      <dgm:prSet/>
      <dgm:spPr/>
      <dgm:t>
        <a:bodyPr/>
        <a:lstStyle/>
        <a:p>
          <a:r>
            <a:rPr lang="en-US"/>
            <a:t>Data Overview</a:t>
          </a:r>
        </a:p>
      </dgm:t>
    </dgm:pt>
    <dgm:pt modelId="{1595EBA7-1C99-43E6-9613-626FFF0B1D97}" type="parTrans" cxnId="{3F321CD5-B3EF-4150-9064-80B3C11F49B4}">
      <dgm:prSet/>
      <dgm:spPr/>
      <dgm:t>
        <a:bodyPr/>
        <a:lstStyle/>
        <a:p>
          <a:endParaRPr lang="en-US"/>
        </a:p>
      </dgm:t>
    </dgm:pt>
    <dgm:pt modelId="{11FAB8A5-228E-49BE-98DA-523CFA12D009}" type="sibTrans" cxnId="{3F321CD5-B3EF-4150-9064-80B3C11F49B4}">
      <dgm:prSet/>
      <dgm:spPr/>
      <dgm:t>
        <a:bodyPr/>
        <a:lstStyle/>
        <a:p>
          <a:endParaRPr lang="en-US"/>
        </a:p>
      </dgm:t>
    </dgm:pt>
    <dgm:pt modelId="{A9E0BB66-0626-4DED-B153-2A293D8DA2A1}">
      <dgm:prSet/>
      <dgm:spPr/>
      <dgm:t>
        <a:bodyPr/>
        <a:lstStyle/>
        <a:p>
          <a:r>
            <a:rPr lang="en-US"/>
            <a:t>Data Preparation</a:t>
          </a:r>
        </a:p>
      </dgm:t>
    </dgm:pt>
    <dgm:pt modelId="{BB109F70-2FDA-47BB-B1B1-329420FB91A2}" type="parTrans" cxnId="{93DB5D8A-330B-4B70-B2F5-196594290FBD}">
      <dgm:prSet/>
      <dgm:spPr/>
      <dgm:t>
        <a:bodyPr/>
        <a:lstStyle/>
        <a:p>
          <a:endParaRPr lang="en-US"/>
        </a:p>
      </dgm:t>
    </dgm:pt>
    <dgm:pt modelId="{775F0DA3-EF5C-4565-BB3C-5814DE36F263}" type="sibTrans" cxnId="{93DB5D8A-330B-4B70-B2F5-196594290FBD}">
      <dgm:prSet/>
      <dgm:spPr/>
      <dgm:t>
        <a:bodyPr/>
        <a:lstStyle/>
        <a:p>
          <a:endParaRPr lang="en-US"/>
        </a:p>
      </dgm:t>
    </dgm:pt>
    <dgm:pt modelId="{5FC981AD-5278-4D3E-B44F-013B8640F2A3}">
      <dgm:prSet/>
      <dgm:spPr/>
      <dgm:t>
        <a:bodyPr/>
        <a:lstStyle/>
        <a:p>
          <a:r>
            <a:rPr lang="en-US"/>
            <a:t>Analysis</a:t>
          </a:r>
        </a:p>
      </dgm:t>
    </dgm:pt>
    <dgm:pt modelId="{7488DCB0-D092-4902-8EAB-03A2B30CA2F1}" type="parTrans" cxnId="{25104E2A-1147-494F-B21F-C1A24A1AC371}">
      <dgm:prSet/>
      <dgm:spPr/>
      <dgm:t>
        <a:bodyPr/>
        <a:lstStyle/>
        <a:p>
          <a:endParaRPr lang="en-US"/>
        </a:p>
      </dgm:t>
    </dgm:pt>
    <dgm:pt modelId="{DD3F0635-022E-44CD-8D8C-1601B865B4B8}" type="sibTrans" cxnId="{25104E2A-1147-494F-B21F-C1A24A1AC371}">
      <dgm:prSet/>
      <dgm:spPr/>
      <dgm:t>
        <a:bodyPr/>
        <a:lstStyle/>
        <a:p>
          <a:endParaRPr lang="en-US"/>
        </a:p>
      </dgm:t>
    </dgm:pt>
    <dgm:pt modelId="{93F94F74-F318-4FC2-A5E5-B5E5874A2942}">
      <dgm:prSet/>
      <dgm:spPr/>
      <dgm:t>
        <a:bodyPr/>
        <a:lstStyle/>
        <a:p>
          <a:r>
            <a:rPr lang="en-US"/>
            <a:t>Conclusion</a:t>
          </a:r>
        </a:p>
      </dgm:t>
    </dgm:pt>
    <dgm:pt modelId="{B94F5897-7A42-4D6A-8D36-6D0D74EDDD6E}" type="parTrans" cxnId="{614D117C-CFAC-40FA-881D-0DD57F81D777}">
      <dgm:prSet/>
      <dgm:spPr/>
      <dgm:t>
        <a:bodyPr/>
        <a:lstStyle/>
        <a:p>
          <a:endParaRPr lang="en-US"/>
        </a:p>
      </dgm:t>
    </dgm:pt>
    <dgm:pt modelId="{3AEAE3AB-375A-4BA3-8A5B-272FD1D17866}" type="sibTrans" cxnId="{614D117C-CFAC-40FA-881D-0DD57F81D777}">
      <dgm:prSet/>
      <dgm:spPr/>
      <dgm:t>
        <a:bodyPr/>
        <a:lstStyle/>
        <a:p>
          <a:endParaRPr lang="en-US"/>
        </a:p>
      </dgm:t>
    </dgm:pt>
    <dgm:pt modelId="{4273F736-7EB4-44FC-BA12-F193281DC9B3}" type="pres">
      <dgm:prSet presAssocID="{891EE37A-81B2-4813-B448-CCFE604E34A5}" presName="root" presStyleCnt="0">
        <dgm:presLayoutVars>
          <dgm:dir/>
          <dgm:resizeHandles val="exact"/>
        </dgm:presLayoutVars>
      </dgm:prSet>
      <dgm:spPr/>
    </dgm:pt>
    <dgm:pt modelId="{426C5F7D-629E-4777-9CC3-7E2350DE0630}" type="pres">
      <dgm:prSet presAssocID="{F866A256-8984-44D0-9129-3678FD45111F}" presName="compNode" presStyleCnt="0"/>
      <dgm:spPr/>
    </dgm:pt>
    <dgm:pt modelId="{EEC12193-9C0A-4CC7-BBBD-55FE3EE55595}" type="pres">
      <dgm:prSet presAssocID="{F866A256-8984-44D0-9129-3678FD45111F}" presName="bgRect" presStyleLbl="bgShp" presStyleIdx="0" presStyleCnt="5"/>
      <dgm:spPr/>
    </dgm:pt>
    <dgm:pt modelId="{732FEA56-BA84-4CFC-A640-119BE8DD9CF6}" type="pres">
      <dgm:prSet presAssocID="{F866A256-8984-44D0-9129-3678FD45111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F9268B2B-C7D9-408C-AFF1-2F59B65DA2C7}" type="pres">
      <dgm:prSet presAssocID="{F866A256-8984-44D0-9129-3678FD45111F}" presName="spaceRect" presStyleCnt="0"/>
      <dgm:spPr/>
    </dgm:pt>
    <dgm:pt modelId="{D48AEAE8-FCAC-4F5C-8003-8B4DD1704478}" type="pres">
      <dgm:prSet presAssocID="{F866A256-8984-44D0-9129-3678FD45111F}" presName="parTx" presStyleLbl="revTx" presStyleIdx="0" presStyleCnt="5">
        <dgm:presLayoutVars>
          <dgm:chMax val="0"/>
          <dgm:chPref val="0"/>
        </dgm:presLayoutVars>
      </dgm:prSet>
      <dgm:spPr/>
    </dgm:pt>
    <dgm:pt modelId="{67E92903-BB47-4456-BA32-88EE638B6045}" type="pres">
      <dgm:prSet presAssocID="{0287B591-ED5F-4E79-A01B-8AD974599505}" presName="sibTrans" presStyleCnt="0"/>
      <dgm:spPr/>
    </dgm:pt>
    <dgm:pt modelId="{80502645-5707-4D3E-9D82-E4E040CC8EF9}" type="pres">
      <dgm:prSet presAssocID="{59E87BA4-F494-4358-9740-8B27D33D55B8}" presName="compNode" presStyleCnt="0"/>
      <dgm:spPr/>
    </dgm:pt>
    <dgm:pt modelId="{77A7B581-7362-4A68-8A25-03139E0064B6}" type="pres">
      <dgm:prSet presAssocID="{59E87BA4-F494-4358-9740-8B27D33D55B8}" presName="bgRect" presStyleLbl="bgShp" presStyleIdx="1" presStyleCnt="5"/>
      <dgm:spPr/>
    </dgm:pt>
    <dgm:pt modelId="{E1D5F8C6-79AB-45CA-9EC3-8D8C8D9A2051}" type="pres">
      <dgm:prSet presAssocID="{59E87BA4-F494-4358-9740-8B27D33D55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B822503-F24C-43ED-95B5-95C5D81A8CB7}" type="pres">
      <dgm:prSet presAssocID="{59E87BA4-F494-4358-9740-8B27D33D55B8}" presName="spaceRect" presStyleCnt="0"/>
      <dgm:spPr/>
    </dgm:pt>
    <dgm:pt modelId="{49B30C6C-850B-4961-BDBD-40152A60BC53}" type="pres">
      <dgm:prSet presAssocID="{59E87BA4-F494-4358-9740-8B27D33D55B8}" presName="parTx" presStyleLbl="revTx" presStyleIdx="1" presStyleCnt="5">
        <dgm:presLayoutVars>
          <dgm:chMax val="0"/>
          <dgm:chPref val="0"/>
        </dgm:presLayoutVars>
      </dgm:prSet>
      <dgm:spPr/>
    </dgm:pt>
    <dgm:pt modelId="{FD7D94B7-BAED-4718-A759-24EC3B200330}" type="pres">
      <dgm:prSet presAssocID="{11FAB8A5-228E-49BE-98DA-523CFA12D009}" presName="sibTrans" presStyleCnt="0"/>
      <dgm:spPr/>
    </dgm:pt>
    <dgm:pt modelId="{73612254-35C5-4532-86C0-1A19505D944D}" type="pres">
      <dgm:prSet presAssocID="{A9E0BB66-0626-4DED-B153-2A293D8DA2A1}" presName="compNode" presStyleCnt="0"/>
      <dgm:spPr/>
    </dgm:pt>
    <dgm:pt modelId="{621E0389-AF8D-4221-99B9-F59BFBD454EE}" type="pres">
      <dgm:prSet presAssocID="{A9E0BB66-0626-4DED-B153-2A293D8DA2A1}" presName="bgRect" presStyleLbl="bgShp" presStyleIdx="2" presStyleCnt="5"/>
      <dgm:spPr/>
    </dgm:pt>
    <dgm:pt modelId="{F3A78739-1864-4FD0-8C61-115282028933}" type="pres">
      <dgm:prSet presAssocID="{A9E0BB66-0626-4DED-B153-2A293D8DA2A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CC5DA59-65D1-4D5F-963A-7A4F085C1C64}" type="pres">
      <dgm:prSet presAssocID="{A9E0BB66-0626-4DED-B153-2A293D8DA2A1}" presName="spaceRect" presStyleCnt="0"/>
      <dgm:spPr/>
    </dgm:pt>
    <dgm:pt modelId="{A8F3791A-A690-48B6-8E34-5800663F08BA}" type="pres">
      <dgm:prSet presAssocID="{A9E0BB66-0626-4DED-B153-2A293D8DA2A1}" presName="parTx" presStyleLbl="revTx" presStyleIdx="2" presStyleCnt="5">
        <dgm:presLayoutVars>
          <dgm:chMax val="0"/>
          <dgm:chPref val="0"/>
        </dgm:presLayoutVars>
      </dgm:prSet>
      <dgm:spPr/>
    </dgm:pt>
    <dgm:pt modelId="{A77D2289-0D23-40EB-810B-1C38BEA9FB96}" type="pres">
      <dgm:prSet presAssocID="{775F0DA3-EF5C-4565-BB3C-5814DE36F263}" presName="sibTrans" presStyleCnt="0"/>
      <dgm:spPr/>
    </dgm:pt>
    <dgm:pt modelId="{52C3A300-CD27-4D5F-9C15-C8B92FA8D1DA}" type="pres">
      <dgm:prSet presAssocID="{5FC981AD-5278-4D3E-B44F-013B8640F2A3}" presName="compNode" presStyleCnt="0"/>
      <dgm:spPr/>
    </dgm:pt>
    <dgm:pt modelId="{90163B9C-4AFC-43AF-A25B-9CA2EFA361C2}" type="pres">
      <dgm:prSet presAssocID="{5FC981AD-5278-4D3E-B44F-013B8640F2A3}" presName="bgRect" presStyleLbl="bgShp" presStyleIdx="3" presStyleCnt="5"/>
      <dgm:spPr/>
    </dgm:pt>
    <dgm:pt modelId="{45A21BC5-FC01-494B-B180-41EA855A00C1}" type="pres">
      <dgm:prSet presAssocID="{5FC981AD-5278-4D3E-B44F-013B8640F2A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C115324E-65A0-4AB4-BE53-5864A81B6A9D}" type="pres">
      <dgm:prSet presAssocID="{5FC981AD-5278-4D3E-B44F-013B8640F2A3}" presName="spaceRect" presStyleCnt="0"/>
      <dgm:spPr/>
    </dgm:pt>
    <dgm:pt modelId="{618D0766-358F-43B5-BB49-908EBB34B9CF}" type="pres">
      <dgm:prSet presAssocID="{5FC981AD-5278-4D3E-B44F-013B8640F2A3}" presName="parTx" presStyleLbl="revTx" presStyleIdx="3" presStyleCnt="5">
        <dgm:presLayoutVars>
          <dgm:chMax val="0"/>
          <dgm:chPref val="0"/>
        </dgm:presLayoutVars>
      </dgm:prSet>
      <dgm:spPr/>
    </dgm:pt>
    <dgm:pt modelId="{A3E92062-A5A4-4F73-870D-B93E16E69ED2}" type="pres">
      <dgm:prSet presAssocID="{DD3F0635-022E-44CD-8D8C-1601B865B4B8}" presName="sibTrans" presStyleCnt="0"/>
      <dgm:spPr/>
    </dgm:pt>
    <dgm:pt modelId="{FA0F5D61-B1DA-40DF-ADF5-B4D6C2565F66}" type="pres">
      <dgm:prSet presAssocID="{93F94F74-F318-4FC2-A5E5-B5E5874A2942}" presName="compNode" presStyleCnt="0"/>
      <dgm:spPr/>
    </dgm:pt>
    <dgm:pt modelId="{D898D632-3304-490F-A0E6-1DF13F3687CC}" type="pres">
      <dgm:prSet presAssocID="{93F94F74-F318-4FC2-A5E5-B5E5874A2942}" presName="bgRect" presStyleLbl="bgShp" presStyleIdx="4" presStyleCnt="5"/>
      <dgm:spPr/>
    </dgm:pt>
    <dgm:pt modelId="{A40A40D1-AB0C-4729-8A35-38CC84D1E19F}" type="pres">
      <dgm:prSet presAssocID="{93F94F74-F318-4FC2-A5E5-B5E5874A29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E93EFEA2-6FC1-40DD-B788-85538F087866}" type="pres">
      <dgm:prSet presAssocID="{93F94F74-F318-4FC2-A5E5-B5E5874A2942}" presName="spaceRect" presStyleCnt="0"/>
      <dgm:spPr/>
    </dgm:pt>
    <dgm:pt modelId="{2EF9DADD-DE08-4883-AEB9-3B783BF56956}" type="pres">
      <dgm:prSet presAssocID="{93F94F74-F318-4FC2-A5E5-B5E5874A2942}" presName="parTx" presStyleLbl="revTx" presStyleIdx="4" presStyleCnt="5">
        <dgm:presLayoutVars>
          <dgm:chMax val="0"/>
          <dgm:chPref val="0"/>
        </dgm:presLayoutVars>
      </dgm:prSet>
      <dgm:spPr/>
    </dgm:pt>
  </dgm:ptLst>
  <dgm:cxnLst>
    <dgm:cxn modelId="{5C44B523-CCAA-42CA-8593-F8B01314AB80}" type="presOf" srcId="{F866A256-8984-44D0-9129-3678FD45111F}" destId="{D48AEAE8-FCAC-4F5C-8003-8B4DD1704478}" srcOrd="0" destOrd="0" presId="urn:microsoft.com/office/officeart/2018/2/layout/IconVerticalSolidList"/>
    <dgm:cxn modelId="{25104E2A-1147-494F-B21F-C1A24A1AC371}" srcId="{891EE37A-81B2-4813-B448-CCFE604E34A5}" destId="{5FC981AD-5278-4D3E-B44F-013B8640F2A3}" srcOrd="3" destOrd="0" parTransId="{7488DCB0-D092-4902-8EAB-03A2B30CA2F1}" sibTransId="{DD3F0635-022E-44CD-8D8C-1601B865B4B8}"/>
    <dgm:cxn modelId="{5665A136-3457-4FC9-BA4D-52936B04C6D9}" type="presOf" srcId="{891EE37A-81B2-4813-B448-CCFE604E34A5}" destId="{4273F736-7EB4-44FC-BA12-F193281DC9B3}" srcOrd="0" destOrd="0" presId="urn:microsoft.com/office/officeart/2018/2/layout/IconVerticalSolidList"/>
    <dgm:cxn modelId="{A6074E49-757C-41D6-B4B1-62BF5562F86E}" type="presOf" srcId="{93F94F74-F318-4FC2-A5E5-B5E5874A2942}" destId="{2EF9DADD-DE08-4883-AEB9-3B783BF56956}" srcOrd="0" destOrd="0" presId="urn:microsoft.com/office/officeart/2018/2/layout/IconVerticalSolidList"/>
    <dgm:cxn modelId="{614D117C-CFAC-40FA-881D-0DD57F81D777}" srcId="{891EE37A-81B2-4813-B448-CCFE604E34A5}" destId="{93F94F74-F318-4FC2-A5E5-B5E5874A2942}" srcOrd="4" destOrd="0" parTransId="{B94F5897-7A42-4D6A-8D36-6D0D74EDDD6E}" sibTransId="{3AEAE3AB-375A-4BA3-8A5B-272FD1D17866}"/>
    <dgm:cxn modelId="{0F7DA484-5800-4E4E-AB31-873D6472CA5C}" type="presOf" srcId="{59E87BA4-F494-4358-9740-8B27D33D55B8}" destId="{49B30C6C-850B-4961-BDBD-40152A60BC53}" srcOrd="0" destOrd="0" presId="urn:microsoft.com/office/officeart/2018/2/layout/IconVerticalSolidList"/>
    <dgm:cxn modelId="{93DB5D8A-330B-4B70-B2F5-196594290FBD}" srcId="{891EE37A-81B2-4813-B448-CCFE604E34A5}" destId="{A9E0BB66-0626-4DED-B153-2A293D8DA2A1}" srcOrd="2" destOrd="0" parTransId="{BB109F70-2FDA-47BB-B1B1-329420FB91A2}" sibTransId="{775F0DA3-EF5C-4565-BB3C-5814DE36F263}"/>
    <dgm:cxn modelId="{29EB239F-181E-431C-99A3-636FB0060FC0}" type="presOf" srcId="{5FC981AD-5278-4D3E-B44F-013B8640F2A3}" destId="{618D0766-358F-43B5-BB49-908EBB34B9CF}" srcOrd="0" destOrd="0" presId="urn:microsoft.com/office/officeart/2018/2/layout/IconVerticalSolidList"/>
    <dgm:cxn modelId="{2A95ECC9-D642-4FBA-A012-B3046995FAF8}" type="presOf" srcId="{A9E0BB66-0626-4DED-B153-2A293D8DA2A1}" destId="{A8F3791A-A690-48B6-8E34-5800663F08BA}" srcOrd="0" destOrd="0" presId="urn:microsoft.com/office/officeart/2018/2/layout/IconVerticalSolidList"/>
    <dgm:cxn modelId="{3F321CD5-B3EF-4150-9064-80B3C11F49B4}" srcId="{891EE37A-81B2-4813-B448-CCFE604E34A5}" destId="{59E87BA4-F494-4358-9740-8B27D33D55B8}" srcOrd="1" destOrd="0" parTransId="{1595EBA7-1C99-43E6-9613-626FFF0B1D97}" sibTransId="{11FAB8A5-228E-49BE-98DA-523CFA12D009}"/>
    <dgm:cxn modelId="{2E4A9BE2-94FA-4324-BB86-0FE5768F550B}" srcId="{891EE37A-81B2-4813-B448-CCFE604E34A5}" destId="{F866A256-8984-44D0-9129-3678FD45111F}" srcOrd="0" destOrd="0" parTransId="{59445390-C4D6-41EA-B894-E3A3A2FF4ABE}" sibTransId="{0287B591-ED5F-4E79-A01B-8AD974599505}"/>
    <dgm:cxn modelId="{771D90F5-52DA-4911-A1B8-C55999B1D155}" type="presParOf" srcId="{4273F736-7EB4-44FC-BA12-F193281DC9B3}" destId="{426C5F7D-629E-4777-9CC3-7E2350DE0630}" srcOrd="0" destOrd="0" presId="urn:microsoft.com/office/officeart/2018/2/layout/IconVerticalSolidList"/>
    <dgm:cxn modelId="{D46CF8BF-F1D7-4D6D-9D46-B7599A6947B1}" type="presParOf" srcId="{426C5F7D-629E-4777-9CC3-7E2350DE0630}" destId="{EEC12193-9C0A-4CC7-BBBD-55FE3EE55595}" srcOrd="0" destOrd="0" presId="urn:microsoft.com/office/officeart/2018/2/layout/IconVerticalSolidList"/>
    <dgm:cxn modelId="{C2332AD6-3C75-4852-8A69-7E77C04D8F72}" type="presParOf" srcId="{426C5F7D-629E-4777-9CC3-7E2350DE0630}" destId="{732FEA56-BA84-4CFC-A640-119BE8DD9CF6}" srcOrd="1" destOrd="0" presId="urn:microsoft.com/office/officeart/2018/2/layout/IconVerticalSolidList"/>
    <dgm:cxn modelId="{B8AA77AA-F7B7-45A3-A355-3B32F7656081}" type="presParOf" srcId="{426C5F7D-629E-4777-9CC3-7E2350DE0630}" destId="{F9268B2B-C7D9-408C-AFF1-2F59B65DA2C7}" srcOrd="2" destOrd="0" presId="urn:microsoft.com/office/officeart/2018/2/layout/IconVerticalSolidList"/>
    <dgm:cxn modelId="{F988597A-63B8-461A-AFB5-71A5CCF1AC3E}" type="presParOf" srcId="{426C5F7D-629E-4777-9CC3-7E2350DE0630}" destId="{D48AEAE8-FCAC-4F5C-8003-8B4DD1704478}" srcOrd="3" destOrd="0" presId="urn:microsoft.com/office/officeart/2018/2/layout/IconVerticalSolidList"/>
    <dgm:cxn modelId="{614DE3FD-BE2A-4DB0-A607-155FAD1F989C}" type="presParOf" srcId="{4273F736-7EB4-44FC-BA12-F193281DC9B3}" destId="{67E92903-BB47-4456-BA32-88EE638B6045}" srcOrd="1" destOrd="0" presId="urn:microsoft.com/office/officeart/2018/2/layout/IconVerticalSolidList"/>
    <dgm:cxn modelId="{7CE75843-423C-4D38-A83F-A791CF31C42F}" type="presParOf" srcId="{4273F736-7EB4-44FC-BA12-F193281DC9B3}" destId="{80502645-5707-4D3E-9D82-E4E040CC8EF9}" srcOrd="2" destOrd="0" presId="urn:microsoft.com/office/officeart/2018/2/layout/IconVerticalSolidList"/>
    <dgm:cxn modelId="{07E88E99-1EBF-457F-86CF-B3343CF08DD4}" type="presParOf" srcId="{80502645-5707-4D3E-9D82-E4E040CC8EF9}" destId="{77A7B581-7362-4A68-8A25-03139E0064B6}" srcOrd="0" destOrd="0" presId="urn:microsoft.com/office/officeart/2018/2/layout/IconVerticalSolidList"/>
    <dgm:cxn modelId="{8EE0F84A-B4A5-4C2F-82C3-FD8C56D4662C}" type="presParOf" srcId="{80502645-5707-4D3E-9D82-E4E040CC8EF9}" destId="{E1D5F8C6-79AB-45CA-9EC3-8D8C8D9A2051}" srcOrd="1" destOrd="0" presId="urn:microsoft.com/office/officeart/2018/2/layout/IconVerticalSolidList"/>
    <dgm:cxn modelId="{4653F086-593A-4551-A18D-E5D2BF4A4B65}" type="presParOf" srcId="{80502645-5707-4D3E-9D82-E4E040CC8EF9}" destId="{EB822503-F24C-43ED-95B5-95C5D81A8CB7}" srcOrd="2" destOrd="0" presId="urn:microsoft.com/office/officeart/2018/2/layout/IconVerticalSolidList"/>
    <dgm:cxn modelId="{A9805D3F-1378-4953-BB65-66EDCBF784CB}" type="presParOf" srcId="{80502645-5707-4D3E-9D82-E4E040CC8EF9}" destId="{49B30C6C-850B-4961-BDBD-40152A60BC53}" srcOrd="3" destOrd="0" presId="urn:microsoft.com/office/officeart/2018/2/layout/IconVerticalSolidList"/>
    <dgm:cxn modelId="{BC0EBF7D-1CCC-433B-AFF2-EA5272728EDD}" type="presParOf" srcId="{4273F736-7EB4-44FC-BA12-F193281DC9B3}" destId="{FD7D94B7-BAED-4718-A759-24EC3B200330}" srcOrd="3" destOrd="0" presId="urn:microsoft.com/office/officeart/2018/2/layout/IconVerticalSolidList"/>
    <dgm:cxn modelId="{80042F55-4797-44AF-91A6-E411FA54C73F}" type="presParOf" srcId="{4273F736-7EB4-44FC-BA12-F193281DC9B3}" destId="{73612254-35C5-4532-86C0-1A19505D944D}" srcOrd="4" destOrd="0" presId="urn:microsoft.com/office/officeart/2018/2/layout/IconVerticalSolidList"/>
    <dgm:cxn modelId="{F57C963F-8D2C-4EB4-9589-93DB98C9F37B}" type="presParOf" srcId="{73612254-35C5-4532-86C0-1A19505D944D}" destId="{621E0389-AF8D-4221-99B9-F59BFBD454EE}" srcOrd="0" destOrd="0" presId="urn:microsoft.com/office/officeart/2018/2/layout/IconVerticalSolidList"/>
    <dgm:cxn modelId="{01527F96-4EAC-43F0-ACAA-193E8CEDD300}" type="presParOf" srcId="{73612254-35C5-4532-86C0-1A19505D944D}" destId="{F3A78739-1864-4FD0-8C61-115282028933}" srcOrd="1" destOrd="0" presId="urn:microsoft.com/office/officeart/2018/2/layout/IconVerticalSolidList"/>
    <dgm:cxn modelId="{2BA81C88-F46F-4A9B-AA18-CB6F3FBF53A8}" type="presParOf" srcId="{73612254-35C5-4532-86C0-1A19505D944D}" destId="{6CC5DA59-65D1-4D5F-963A-7A4F085C1C64}" srcOrd="2" destOrd="0" presId="urn:microsoft.com/office/officeart/2018/2/layout/IconVerticalSolidList"/>
    <dgm:cxn modelId="{239ADC93-6608-4B29-A73D-8D4E8B66F320}" type="presParOf" srcId="{73612254-35C5-4532-86C0-1A19505D944D}" destId="{A8F3791A-A690-48B6-8E34-5800663F08BA}" srcOrd="3" destOrd="0" presId="urn:microsoft.com/office/officeart/2018/2/layout/IconVerticalSolidList"/>
    <dgm:cxn modelId="{1866D766-39DA-442D-B57A-A75DF3AD74DD}" type="presParOf" srcId="{4273F736-7EB4-44FC-BA12-F193281DC9B3}" destId="{A77D2289-0D23-40EB-810B-1C38BEA9FB96}" srcOrd="5" destOrd="0" presId="urn:microsoft.com/office/officeart/2018/2/layout/IconVerticalSolidList"/>
    <dgm:cxn modelId="{E409159B-D2BA-450C-B2D9-762405722F4F}" type="presParOf" srcId="{4273F736-7EB4-44FC-BA12-F193281DC9B3}" destId="{52C3A300-CD27-4D5F-9C15-C8B92FA8D1DA}" srcOrd="6" destOrd="0" presId="urn:microsoft.com/office/officeart/2018/2/layout/IconVerticalSolidList"/>
    <dgm:cxn modelId="{10FFA519-C4D9-42CB-8ABD-0C6F5355A082}" type="presParOf" srcId="{52C3A300-CD27-4D5F-9C15-C8B92FA8D1DA}" destId="{90163B9C-4AFC-43AF-A25B-9CA2EFA361C2}" srcOrd="0" destOrd="0" presId="urn:microsoft.com/office/officeart/2018/2/layout/IconVerticalSolidList"/>
    <dgm:cxn modelId="{27D4C99E-1D77-4004-A2D9-7A556F36374A}" type="presParOf" srcId="{52C3A300-CD27-4D5F-9C15-C8B92FA8D1DA}" destId="{45A21BC5-FC01-494B-B180-41EA855A00C1}" srcOrd="1" destOrd="0" presId="urn:microsoft.com/office/officeart/2018/2/layout/IconVerticalSolidList"/>
    <dgm:cxn modelId="{407FE901-2A3C-4CBA-AB13-4A4BB5573A41}" type="presParOf" srcId="{52C3A300-CD27-4D5F-9C15-C8B92FA8D1DA}" destId="{C115324E-65A0-4AB4-BE53-5864A81B6A9D}" srcOrd="2" destOrd="0" presId="urn:microsoft.com/office/officeart/2018/2/layout/IconVerticalSolidList"/>
    <dgm:cxn modelId="{D472C9BC-7F72-4371-91C4-9A0918EDE63F}" type="presParOf" srcId="{52C3A300-CD27-4D5F-9C15-C8B92FA8D1DA}" destId="{618D0766-358F-43B5-BB49-908EBB34B9CF}" srcOrd="3" destOrd="0" presId="urn:microsoft.com/office/officeart/2018/2/layout/IconVerticalSolidList"/>
    <dgm:cxn modelId="{439B3370-EA24-4135-BAC9-2B6DC03E9474}" type="presParOf" srcId="{4273F736-7EB4-44FC-BA12-F193281DC9B3}" destId="{A3E92062-A5A4-4F73-870D-B93E16E69ED2}" srcOrd="7" destOrd="0" presId="urn:microsoft.com/office/officeart/2018/2/layout/IconVerticalSolidList"/>
    <dgm:cxn modelId="{E1C1462E-E19C-4EB5-800F-15764A220229}" type="presParOf" srcId="{4273F736-7EB4-44FC-BA12-F193281DC9B3}" destId="{FA0F5D61-B1DA-40DF-ADF5-B4D6C2565F66}" srcOrd="8" destOrd="0" presId="urn:microsoft.com/office/officeart/2018/2/layout/IconVerticalSolidList"/>
    <dgm:cxn modelId="{34C6CC99-92D9-4194-8A64-6CAB04A330FA}" type="presParOf" srcId="{FA0F5D61-B1DA-40DF-ADF5-B4D6C2565F66}" destId="{D898D632-3304-490F-A0E6-1DF13F3687CC}" srcOrd="0" destOrd="0" presId="urn:microsoft.com/office/officeart/2018/2/layout/IconVerticalSolidList"/>
    <dgm:cxn modelId="{F30188E1-9380-4612-BC31-CAE474ED6AF5}" type="presParOf" srcId="{FA0F5D61-B1DA-40DF-ADF5-B4D6C2565F66}" destId="{A40A40D1-AB0C-4729-8A35-38CC84D1E19F}" srcOrd="1" destOrd="0" presId="urn:microsoft.com/office/officeart/2018/2/layout/IconVerticalSolidList"/>
    <dgm:cxn modelId="{74BDB216-78A5-4B4B-9853-334CB5E7122F}" type="presParOf" srcId="{FA0F5D61-B1DA-40DF-ADF5-B4D6C2565F66}" destId="{E93EFEA2-6FC1-40DD-B788-85538F087866}" srcOrd="2" destOrd="0" presId="urn:microsoft.com/office/officeart/2018/2/layout/IconVerticalSolidList"/>
    <dgm:cxn modelId="{85827AE6-4520-4844-8207-6D834ED9BCFA}" type="presParOf" srcId="{FA0F5D61-B1DA-40DF-ADF5-B4D6C2565F66}" destId="{2EF9DADD-DE08-4883-AEB9-3B783BF569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321D2A-5D7F-445B-9A96-6574EFDB961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F2A7E3-2344-4D96-98B8-04AAABBC1177}">
      <dgm:prSet/>
      <dgm:spPr/>
      <dgm:t>
        <a:bodyPr/>
        <a:lstStyle/>
        <a:p>
          <a:r>
            <a:rPr lang="en-US" dirty="0"/>
            <a:t>What do these top songs have in common?</a:t>
          </a:r>
        </a:p>
      </dgm:t>
    </dgm:pt>
    <dgm:pt modelId="{0B855E28-3AD0-429D-A1D9-4AD201445BF5}" type="parTrans" cxnId="{66808CE2-AF5C-4C39-BBB8-31E246D65627}">
      <dgm:prSet/>
      <dgm:spPr/>
      <dgm:t>
        <a:bodyPr/>
        <a:lstStyle/>
        <a:p>
          <a:endParaRPr lang="en-US"/>
        </a:p>
      </dgm:t>
    </dgm:pt>
    <dgm:pt modelId="{244878CE-6E83-46A6-A9ED-A1976BA53C08}" type="sibTrans" cxnId="{66808CE2-AF5C-4C39-BBB8-31E246D65627}">
      <dgm:prSet/>
      <dgm:spPr/>
      <dgm:t>
        <a:bodyPr/>
        <a:lstStyle/>
        <a:p>
          <a:endParaRPr lang="en-US"/>
        </a:p>
      </dgm:t>
    </dgm:pt>
    <dgm:pt modelId="{556F5C69-CDDC-4898-9FA2-DE9E014BC5EA}">
      <dgm:prSet/>
      <dgm:spPr/>
      <dgm:t>
        <a:bodyPr/>
        <a:lstStyle/>
        <a:p>
          <a:r>
            <a:rPr lang="en-US"/>
            <a:t>Why do people like them?</a:t>
          </a:r>
        </a:p>
      </dgm:t>
    </dgm:pt>
    <dgm:pt modelId="{AE85F6A5-42AB-45AD-9C23-ADE83B3D0DF9}" type="parTrans" cxnId="{13A3A05D-972C-4091-AAA9-CB3D77474AF2}">
      <dgm:prSet/>
      <dgm:spPr/>
      <dgm:t>
        <a:bodyPr/>
        <a:lstStyle/>
        <a:p>
          <a:endParaRPr lang="en-US"/>
        </a:p>
      </dgm:t>
    </dgm:pt>
    <dgm:pt modelId="{19E9CC2A-F59A-481E-BDAE-CDC1F78A629F}" type="sibTrans" cxnId="{13A3A05D-972C-4091-AAA9-CB3D77474AF2}">
      <dgm:prSet/>
      <dgm:spPr/>
      <dgm:t>
        <a:bodyPr/>
        <a:lstStyle/>
        <a:p>
          <a:endParaRPr lang="en-US"/>
        </a:p>
      </dgm:t>
    </dgm:pt>
    <dgm:pt modelId="{A4B33E08-868F-49E7-A682-11F35D6DDF4E}">
      <dgm:prSet/>
      <dgm:spPr/>
      <dgm:t>
        <a:bodyPr/>
        <a:lstStyle/>
        <a:p>
          <a:r>
            <a:rPr lang="en-US" dirty="0"/>
            <a:t>Is there a way to predict popularity based on song attributes?</a:t>
          </a:r>
        </a:p>
      </dgm:t>
    </dgm:pt>
    <dgm:pt modelId="{536D3B31-3D27-489F-8F16-EFEE532117BB}" type="parTrans" cxnId="{1022EF92-1725-4AA4-AA22-4EF65470EEE5}">
      <dgm:prSet/>
      <dgm:spPr/>
      <dgm:t>
        <a:bodyPr/>
        <a:lstStyle/>
        <a:p>
          <a:endParaRPr lang="en-US"/>
        </a:p>
      </dgm:t>
    </dgm:pt>
    <dgm:pt modelId="{187BA93A-FFDF-4D42-A888-B7A7B9376876}" type="sibTrans" cxnId="{1022EF92-1725-4AA4-AA22-4EF65470EEE5}">
      <dgm:prSet/>
      <dgm:spPr/>
      <dgm:t>
        <a:bodyPr/>
        <a:lstStyle/>
        <a:p>
          <a:endParaRPr lang="en-US"/>
        </a:p>
      </dgm:t>
    </dgm:pt>
    <dgm:pt modelId="{D585CDF3-A0D5-4E38-9A6E-0F9A0722AE80}" type="pres">
      <dgm:prSet presAssocID="{EE321D2A-5D7F-445B-9A96-6574EFDB9615}" presName="root" presStyleCnt="0">
        <dgm:presLayoutVars>
          <dgm:dir/>
          <dgm:resizeHandles val="exact"/>
        </dgm:presLayoutVars>
      </dgm:prSet>
      <dgm:spPr/>
    </dgm:pt>
    <dgm:pt modelId="{B12E71EB-2BE3-44C5-BF7A-D4B3DAC42E17}" type="pres">
      <dgm:prSet presAssocID="{12F2A7E3-2344-4D96-98B8-04AAABBC1177}" presName="compNode" presStyleCnt="0"/>
      <dgm:spPr/>
    </dgm:pt>
    <dgm:pt modelId="{FFDA469A-A89B-4DA8-AF55-BF15DC5343A5}" type="pres">
      <dgm:prSet presAssocID="{12F2A7E3-2344-4D96-98B8-04AAABBC1177}" presName="bgRect" presStyleLbl="bgShp" presStyleIdx="0" presStyleCnt="3"/>
      <dgm:spPr/>
    </dgm:pt>
    <dgm:pt modelId="{A103073D-E926-4C33-B270-066FA094953A}" type="pres">
      <dgm:prSet presAssocID="{12F2A7E3-2344-4D96-98B8-04AAABBC11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um Set"/>
        </a:ext>
      </dgm:extLst>
    </dgm:pt>
    <dgm:pt modelId="{4E26E271-E9A7-4F35-8D30-BD51DCBA87B8}" type="pres">
      <dgm:prSet presAssocID="{12F2A7E3-2344-4D96-98B8-04AAABBC1177}" presName="spaceRect" presStyleCnt="0"/>
      <dgm:spPr/>
    </dgm:pt>
    <dgm:pt modelId="{D51452FF-A48D-4AC8-A62F-D97E9EB0641D}" type="pres">
      <dgm:prSet presAssocID="{12F2A7E3-2344-4D96-98B8-04AAABBC1177}" presName="parTx" presStyleLbl="revTx" presStyleIdx="0" presStyleCnt="3">
        <dgm:presLayoutVars>
          <dgm:chMax val="0"/>
          <dgm:chPref val="0"/>
        </dgm:presLayoutVars>
      </dgm:prSet>
      <dgm:spPr/>
    </dgm:pt>
    <dgm:pt modelId="{89F869EF-90A5-4C86-838E-2DD0E036A11F}" type="pres">
      <dgm:prSet presAssocID="{244878CE-6E83-46A6-A9ED-A1976BA53C08}" presName="sibTrans" presStyleCnt="0"/>
      <dgm:spPr/>
    </dgm:pt>
    <dgm:pt modelId="{AFDDFA82-5176-4A48-A8B4-4D5974BC902C}" type="pres">
      <dgm:prSet presAssocID="{556F5C69-CDDC-4898-9FA2-DE9E014BC5EA}" presName="compNode" presStyleCnt="0"/>
      <dgm:spPr/>
    </dgm:pt>
    <dgm:pt modelId="{1EFA41DD-0E58-4D5D-BA77-C40338903A74}" type="pres">
      <dgm:prSet presAssocID="{556F5C69-CDDC-4898-9FA2-DE9E014BC5EA}" presName="bgRect" presStyleLbl="bgShp" presStyleIdx="1" presStyleCnt="3"/>
      <dgm:spPr/>
    </dgm:pt>
    <dgm:pt modelId="{AB09F7D8-C74E-4ED1-AEED-D160BD831CF0}" type="pres">
      <dgm:prSet presAssocID="{556F5C69-CDDC-4898-9FA2-DE9E014BC5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17AB7189-B164-40DC-8016-C579C1CCFB9A}" type="pres">
      <dgm:prSet presAssocID="{556F5C69-CDDC-4898-9FA2-DE9E014BC5EA}" presName="spaceRect" presStyleCnt="0"/>
      <dgm:spPr/>
    </dgm:pt>
    <dgm:pt modelId="{FD20E591-9F30-4CAD-AB69-38E5F876EC67}" type="pres">
      <dgm:prSet presAssocID="{556F5C69-CDDC-4898-9FA2-DE9E014BC5EA}" presName="parTx" presStyleLbl="revTx" presStyleIdx="1" presStyleCnt="3">
        <dgm:presLayoutVars>
          <dgm:chMax val="0"/>
          <dgm:chPref val="0"/>
        </dgm:presLayoutVars>
      </dgm:prSet>
      <dgm:spPr/>
    </dgm:pt>
    <dgm:pt modelId="{EBB73866-5D0F-43B1-A3E5-6310966436B9}" type="pres">
      <dgm:prSet presAssocID="{19E9CC2A-F59A-481E-BDAE-CDC1F78A629F}" presName="sibTrans" presStyleCnt="0"/>
      <dgm:spPr/>
    </dgm:pt>
    <dgm:pt modelId="{E3DCB579-194F-48E7-B8DF-A666074F4268}" type="pres">
      <dgm:prSet presAssocID="{A4B33E08-868F-49E7-A682-11F35D6DDF4E}" presName="compNode" presStyleCnt="0"/>
      <dgm:spPr/>
    </dgm:pt>
    <dgm:pt modelId="{AF1CFDCB-90B3-422B-961E-156A41914292}" type="pres">
      <dgm:prSet presAssocID="{A4B33E08-868F-49E7-A682-11F35D6DDF4E}" presName="bgRect" presStyleLbl="bgShp" presStyleIdx="2" presStyleCnt="3"/>
      <dgm:spPr/>
    </dgm:pt>
    <dgm:pt modelId="{86F5672D-62B6-44C0-8586-EDAB7AE00401}" type="pres">
      <dgm:prSet presAssocID="{A4B33E08-868F-49E7-A682-11F35D6DDF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usic Notes"/>
        </a:ext>
      </dgm:extLst>
    </dgm:pt>
    <dgm:pt modelId="{F8C1A217-8C74-4DB2-B262-8E959464E2B8}" type="pres">
      <dgm:prSet presAssocID="{A4B33E08-868F-49E7-A682-11F35D6DDF4E}" presName="spaceRect" presStyleCnt="0"/>
      <dgm:spPr/>
    </dgm:pt>
    <dgm:pt modelId="{3386A510-F9CD-48A4-B48B-AE46D3DC540F}" type="pres">
      <dgm:prSet presAssocID="{A4B33E08-868F-49E7-A682-11F35D6DDF4E}" presName="parTx" presStyleLbl="revTx" presStyleIdx="2" presStyleCnt="3">
        <dgm:presLayoutVars>
          <dgm:chMax val="0"/>
          <dgm:chPref val="0"/>
        </dgm:presLayoutVars>
      </dgm:prSet>
      <dgm:spPr/>
    </dgm:pt>
  </dgm:ptLst>
  <dgm:cxnLst>
    <dgm:cxn modelId="{13A3A05D-972C-4091-AAA9-CB3D77474AF2}" srcId="{EE321D2A-5D7F-445B-9A96-6574EFDB9615}" destId="{556F5C69-CDDC-4898-9FA2-DE9E014BC5EA}" srcOrd="1" destOrd="0" parTransId="{AE85F6A5-42AB-45AD-9C23-ADE83B3D0DF9}" sibTransId="{19E9CC2A-F59A-481E-BDAE-CDC1F78A629F}"/>
    <dgm:cxn modelId="{E8CBC962-A13E-48DD-8865-9674BEF808AE}" type="presOf" srcId="{12F2A7E3-2344-4D96-98B8-04AAABBC1177}" destId="{D51452FF-A48D-4AC8-A62F-D97E9EB0641D}" srcOrd="0" destOrd="0" presId="urn:microsoft.com/office/officeart/2018/2/layout/IconVerticalSolidList"/>
    <dgm:cxn modelId="{EF99FC72-88AD-4026-B21A-650F450CC882}" type="presOf" srcId="{A4B33E08-868F-49E7-A682-11F35D6DDF4E}" destId="{3386A510-F9CD-48A4-B48B-AE46D3DC540F}" srcOrd="0" destOrd="0" presId="urn:microsoft.com/office/officeart/2018/2/layout/IconVerticalSolidList"/>
    <dgm:cxn modelId="{B3C45174-D10F-4C8E-A9EF-060854963EE4}" type="presOf" srcId="{556F5C69-CDDC-4898-9FA2-DE9E014BC5EA}" destId="{FD20E591-9F30-4CAD-AB69-38E5F876EC67}" srcOrd="0" destOrd="0" presId="urn:microsoft.com/office/officeart/2018/2/layout/IconVerticalSolidList"/>
    <dgm:cxn modelId="{1022EF92-1725-4AA4-AA22-4EF65470EEE5}" srcId="{EE321D2A-5D7F-445B-9A96-6574EFDB9615}" destId="{A4B33E08-868F-49E7-A682-11F35D6DDF4E}" srcOrd="2" destOrd="0" parTransId="{536D3B31-3D27-489F-8F16-EFEE532117BB}" sibTransId="{187BA93A-FFDF-4D42-A888-B7A7B9376876}"/>
    <dgm:cxn modelId="{00FEA997-799E-4E36-88D2-973E6B4D8492}" type="presOf" srcId="{EE321D2A-5D7F-445B-9A96-6574EFDB9615}" destId="{D585CDF3-A0D5-4E38-9A6E-0F9A0722AE80}" srcOrd="0" destOrd="0" presId="urn:microsoft.com/office/officeart/2018/2/layout/IconVerticalSolidList"/>
    <dgm:cxn modelId="{66808CE2-AF5C-4C39-BBB8-31E246D65627}" srcId="{EE321D2A-5D7F-445B-9A96-6574EFDB9615}" destId="{12F2A7E3-2344-4D96-98B8-04AAABBC1177}" srcOrd="0" destOrd="0" parTransId="{0B855E28-3AD0-429D-A1D9-4AD201445BF5}" sibTransId="{244878CE-6E83-46A6-A9ED-A1976BA53C08}"/>
    <dgm:cxn modelId="{862723F7-68F4-46ED-BDF3-EE4D5331C854}" type="presParOf" srcId="{D585CDF3-A0D5-4E38-9A6E-0F9A0722AE80}" destId="{B12E71EB-2BE3-44C5-BF7A-D4B3DAC42E17}" srcOrd="0" destOrd="0" presId="urn:microsoft.com/office/officeart/2018/2/layout/IconVerticalSolidList"/>
    <dgm:cxn modelId="{BA194A57-A06C-472D-9AB0-41145F157CA1}" type="presParOf" srcId="{B12E71EB-2BE3-44C5-BF7A-D4B3DAC42E17}" destId="{FFDA469A-A89B-4DA8-AF55-BF15DC5343A5}" srcOrd="0" destOrd="0" presId="urn:microsoft.com/office/officeart/2018/2/layout/IconVerticalSolidList"/>
    <dgm:cxn modelId="{1E0D93FD-03D6-4D15-ADFE-98B4CF79DB21}" type="presParOf" srcId="{B12E71EB-2BE3-44C5-BF7A-D4B3DAC42E17}" destId="{A103073D-E926-4C33-B270-066FA094953A}" srcOrd="1" destOrd="0" presId="urn:microsoft.com/office/officeart/2018/2/layout/IconVerticalSolidList"/>
    <dgm:cxn modelId="{F8C8697C-7A57-43F0-9466-B161F65D0072}" type="presParOf" srcId="{B12E71EB-2BE3-44C5-BF7A-D4B3DAC42E17}" destId="{4E26E271-E9A7-4F35-8D30-BD51DCBA87B8}" srcOrd="2" destOrd="0" presId="urn:microsoft.com/office/officeart/2018/2/layout/IconVerticalSolidList"/>
    <dgm:cxn modelId="{6861B75D-0082-4477-A5A8-71018B8EA637}" type="presParOf" srcId="{B12E71EB-2BE3-44C5-BF7A-D4B3DAC42E17}" destId="{D51452FF-A48D-4AC8-A62F-D97E9EB0641D}" srcOrd="3" destOrd="0" presId="urn:microsoft.com/office/officeart/2018/2/layout/IconVerticalSolidList"/>
    <dgm:cxn modelId="{3B6E2FF0-13E2-441C-8894-B6B0F19689B9}" type="presParOf" srcId="{D585CDF3-A0D5-4E38-9A6E-0F9A0722AE80}" destId="{89F869EF-90A5-4C86-838E-2DD0E036A11F}" srcOrd="1" destOrd="0" presId="urn:microsoft.com/office/officeart/2018/2/layout/IconVerticalSolidList"/>
    <dgm:cxn modelId="{4664C73D-D2E1-4736-9F76-3F204AB66603}" type="presParOf" srcId="{D585CDF3-A0D5-4E38-9A6E-0F9A0722AE80}" destId="{AFDDFA82-5176-4A48-A8B4-4D5974BC902C}" srcOrd="2" destOrd="0" presId="urn:microsoft.com/office/officeart/2018/2/layout/IconVerticalSolidList"/>
    <dgm:cxn modelId="{72F273C6-3798-4F02-A471-E41C4E868811}" type="presParOf" srcId="{AFDDFA82-5176-4A48-A8B4-4D5974BC902C}" destId="{1EFA41DD-0E58-4D5D-BA77-C40338903A74}" srcOrd="0" destOrd="0" presId="urn:microsoft.com/office/officeart/2018/2/layout/IconVerticalSolidList"/>
    <dgm:cxn modelId="{DE5B144A-9AB1-4059-B2B1-84DC52583D54}" type="presParOf" srcId="{AFDDFA82-5176-4A48-A8B4-4D5974BC902C}" destId="{AB09F7D8-C74E-4ED1-AEED-D160BD831CF0}" srcOrd="1" destOrd="0" presId="urn:microsoft.com/office/officeart/2018/2/layout/IconVerticalSolidList"/>
    <dgm:cxn modelId="{BBD4C389-481C-4AB1-8AE4-E716ED56C24C}" type="presParOf" srcId="{AFDDFA82-5176-4A48-A8B4-4D5974BC902C}" destId="{17AB7189-B164-40DC-8016-C579C1CCFB9A}" srcOrd="2" destOrd="0" presId="urn:microsoft.com/office/officeart/2018/2/layout/IconVerticalSolidList"/>
    <dgm:cxn modelId="{4DB9D382-72A9-4A6A-9741-534DAE6610D1}" type="presParOf" srcId="{AFDDFA82-5176-4A48-A8B4-4D5974BC902C}" destId="{FD20E591-9F30-4CAD-AB69-38E5F876EC67}" srcOrd="3" destOrd="0" presId="urn:microsoft.com/office/officeart/2018/2/layout/IconVerticalSolidList"/>
    <dgm:cxn modelId="{5B4037AD-0A6B-4ABA-A43F-5EC334D1924C}" type="presParOf" srcId="{D585CDF3-A0D5-4E38-9A6E-0F9A0722AE80}" destId="{EBB73866-5D0F-43B1-A3E5-6310966436B9}" srcOrd="3" destOrd="0" presId="urn:microsoft.com/office/officeart/2018/2/layout/IconVerticalSolidList"/>
    <dgm:cxn modelId="{2BE3987C-C8D3-4462-85E0-85DBF8EB938C}" type="presParOf" srcId="{D585CDF3-A0D5-4E38-9A6E-0F9A0722AE80}" destId="{E3DCB579-194F-48E7-B8DF-A666074F4268}" srcOrd="4" destOrd="0" presId="urn:microsoft.com/office/officeart/2018/2/layout/IconVerticalSolidList"/>
    <dgm:cxn modelId="{18569344-4F8D-48AF-9696-93F62068B7C2}" type="presParOf" srcId="{E3DCB579-194F-48E7-B8DF-A666074F4268}" destId="{AF1CFDCB-90B3-422B-961E-156A41914292}" srcOrd="0" destOrd="0" presId="urn:microsoft.com/office/officeart/2018/2/layout/IconVerticalSolidList"/>
    <dgm:cxn modelId="{F58CDC4A-E0FA-43F8-9D6B-47DC959689A5}" type="presParOf" srcId="{E3DCB579-194F-48E7-B8DF-A666074F4268}" destId="{86F5672D-62B6-44C0-8586-EDAB7AE00401}" srcOrd="1" destOrd="0" presId="urn:microsoft.com/office/officeart/2018/2/layout/IconVerticalSolidList"/>
    <dgm:cxn modelId="{B7B51123-15B9-4E67-B434-B582401779BC}" type="presParOf" srcId="{E3DCB579-194F-48E7-B8DF-A666074F4268}" destId="{F8C1A217-8C74-4DB2-B262-8E959464E2B8}" srcOrd="2" destOrd="0" presId="urn:microsoft.com/office/officeart/2018/2/layout/IconVerticalSolidList"/>
    <dgm:cxn modelId="{41341D5B-7AA3-49E5-BCF8-27F0EFD18AFA}" type="presParOf" srcId="{E3DCB579-194F-48E7-B8DF-A666074F4268}" destId="{3386A510-F9CD-48A4-B48B-AE46D3DC54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F89B78-01FD-4463-B491-F3D023CC6C1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9F015F4-1EAE-48A9-8F25-CA9332A14EDF}">
      <dgm:prSet/>
      <dgm:spPr/>
      <dgm:t>
        <a:bodyPr/>
        <a:lstStyle/>
        <a:p>
          <a:r>
            <a:rPr lang="en-US"/>
            <a:t>Spotify playlist of songs streamed most often over the course of the year</a:t>
          </a:r>
        </a:p>
      </dgm:t>
    </dgm:pt>
    <dgm:pt modelId="{11F3D5BF-4C03-463D-BF1C-A12DFEE1A67F}" type="parTrans" cxnId="{F940CF94-C86E-4DF0-B57D-24F622AA4117}">
      <dgm:prSet/>
      <dgm:spPr/>
      <dgm:t>
        <a:bodyPr/>
        <a:lstStyle/>
        <a:p>
          <a:endParaRPr lang="en-US"/>
        </a:p>
      </dgm:t>
    </dgm:pt>
    <dgm:pt modelId="{C64F7117-9E95-4C8E-BBEB-B6D004A3771E}" type="sibTrans" cxnId="{F940CF94-C86E-4DF0-B57D-24F622AA4117}">
      <dgm:prSet/>
      <dgm:spPr/>
      <dgm:t>
        <a:bodyPr/>
        <a:lstStyle/>
        <a:p>
          <a:endParaRPr lang="en-US"/>
        </a:p>
      </dgm:t>
    </dgm:pt>
    <dgm:pt modelId="{6F31F824-4B68-46F3-B635-9C75462BA3FB}">
      <dgm:prSet/>
      <dgm:spPr/>
      <dgm:t>
        <a:bodyPr/>
        <a:lstStyle/>
        <a:p>
          <a:r>
            <a:rPr lang="en-US"/>
            <a:t>Data includes:</a:t>
          </a:r>
        </a:p>
      </dgm:t>
    </dgm:pt>
    <dgm:pt modelId="{2D3DE37D-EB5C-44BB-AAB5-064D4EEFC8F0}" type="parTrans" cxnId="{3C191A39-707B-41C2-890A-84558121C6B1}">
      <dgm:prSet/>
      <dgm:spPr/>
      <dgm:t>
        <a:bodyPr/>
        <a:lstStyle/>
        <a:p>
          <a:endParaRPr lang="en-US"/>
        </a:p>
      </dgm:t>
    </dgm:pt>
    <dgm:pt modelId="{BF19D7BF-1F3C-4820-9690-EFA1F68589D1}" type="sibTrans" cxnId="{3C191A39-707B-41C2-890A-84558121C6B1}">
      <dgm:prSet/>
      <dgm:spPr/>
      <dgm:t>
        <a:bodyPr/>
        <a:lstStyle/>
        <a:p>
          <a:endParaRPr lang="en-US"/>
        </a:p>
      </dgm:t>
    </dgm:pt>
    <dgm:pt modelId="{646C21AC-6FC1-44C5-8C35-CB5664697027}">
      <dgm:prSet/>
      <dgm:spPr/>
      <dgm:t>
        <a:bodyPr/>
        <a:lstStyle/>
        <a:p>
          <a:r>
            <a:rPr lang="en-US"/>
            <a:t>Artists &amp; Song Names</a:t>
          </a:r>
        </a:p>
      </dgm:t>
    </dgm:pt>
    <dgm:pt modelId="{269A9354-4112-4099-A545-F438DFCD16D1}" type="parTrans" cxnId="{5D66907C-C3E0-4716-A958-E0E1350EFC5B}">
      <dgm:prSet/>
      <dgm:spPr/>
      <dgm:t>
        <a:bodyPr/>
        <a:lstStyle/>
        <a:p>
          <a:endParaRPr lang="en-US"/>
        </a:p>
      </dgm:t>
    </dgm:pt>
    <dgm:pt modelId="{FF557982-BC22-40C4-8D18-A43EDC885DAA}" type="sibTrans" cxnId="{5D66907C-C3E0-4716-A958-E0E1350EFC5B}">
      <dgm:prSet/>
      <dgm:spPr/>
      <dgm:t>
        <a:bodyPr/>
        <a:lstStyle/>
        <a:p>
          <a:endParaRPr lang="en-US"/>
        </a:p>
      </dgm:t>
    </dgm:pt>
    <dgm:pt modelId="{7F50A629-473F-4164-B9D6-1E8BB6D44932}">
      <dgm:prSet/>
      <dgm:spPr/>
      <dgm:t>
        <a:bodyPr/>
        <a:lstStyle/>
        <a:p>
          <a:r>
            <a:rPr lang="en-US"/>
            <a:t>Audio Features</a:t>
          </a:r>
        </a:p>
      </dgm:t>
    </dgm:pt>
    <dgm:pt modelId="{37651E79-B6AB-4626-84AE-3F48C06A9ECB}" type="parTrans" cxnId="{44877997-046C-4B02-B536-D55ED377B045}">
      <dgm:prSet/>
      <dgm:spPr/>
      <dgm:t>
        <a:bodyPr/>
        <a:lstStyle/>
        <a:p>
          <a:endParaRPr lang="en-US"/>
        </a:p>
      </dgm:t>
    </dgm:pt>
    <dgm:pt modelId="{0E9BF2B1-25E4-447A-836C-AE9166F381A2}" type="sibTrans" cxnId="{44877997-046C-4B02-B536-D55ED377B045}">
      <dgm:prSet/>
      <dgm:spPr/>
      <dgm:t>
        <a:bodyPr/>
        <a:lstStyle/>
        <a:p>
          <a:endParaRPr lang="en-US"/>
        </a:p>
      </dgm:t>
    </dgm:pt>
    <dgm:pt modelId="{55C007DE-0E4E-4B38-968C-82FA669DFCAB}">
      <dgm:prSet/>
      <dgm:spPr/>
      <dgm:t>
        <a:bodyPr/>
        <a:lstStyle/>
        <a:p>
          <a:r>
            <a:rPr lang="en-US"/>
            <a:t>Danceability, Energy, Key</a:t>
          </a:r>
        </a:p>
      </dgm:t>
    </dgm:pt>
    <dgm:pt modelId="{4103F900-179D-45FE-940D-7D1180D82529}" type="parTrans" cxnId="{E53A51A1-A1F0-416C-8B4A-F2201768D55D}">
      <dgm:prSet/>
      <dgm:spPr/>
      <dgm:t>
        <a:bodyPr/>
        <a:lstStyle/>
        <a:p>
          <a:endParaRPr lang="en-US"/>
        </a:p>
      </dgm:t>
    </dgm:pt>
    <dgm:pt modelId="{18DA2B9B-37B1-41BC-BB2F-49A37721D05C}" type="sibTrans" cxnId="{E53A51A1-A1F0-416C-8B4A-F2201768D55D}">
      <dgm:prSet/>
      <dgm:spPr/>
      <dgm:t>
        <a:bodyPr/>
        <a:lstStyle/>
        <a:p>
          <a:endParaRPr lang="en-US"/>
        </a:p>
      </dgm:t>
    </dgm:pt>
    <dgm:pt modelId="{93D0B550-1419-4ABB-AE21-92657F510DCA}">
      <dgm:prSet/>
      <dgm:spPr/>
      <dgm:t>
        <a:bodyPr/>
        <a:lstStyle/>
        <a:p>
          <a:r>
            <a:rPr lang="en-US"/>
            <a:t>Data source: Kaggle Spotify 2018 Songs</a:t>
          </a:r>
        </a:p>
      </dgm:t>
    </dgm:pt>
    <dgm:pt modelId="{6CE9345B-E71D-46A1-BA0C-36E94B153724}" type="parTrans" cxnId="{40F619F8-AA60-491C-A758-D533378C48B3}">
      <dgm:prSet/>
      <dgm:spPr/>
      <dgm:t>
        <a:bodyPr/>
        <a:lstStyle/>
        <a:p>
          <a:endParaRPr lang="en-US"/>
        </a:p>
      </dgm:t>
    </dgm:pt>
    <dgm:pt modelId="{C4574FD5-157C-4863-A3FF-8E0E60E535D6}" type="sibTrans" cxnId="{40F619F8-AA60-491C-A758-D533378C48B3}">
      <dgm:prSet/>
      <dgm:spPr/>
      <dgm:t>
        <a:bodyPr/>
        <a:lstStyle/>
        <a:p>
          <a:endParaRPr lang="en-US"/>
        </a:p>
      </dgm:t>
    </dgm:pt>
    <dgm:pt modelId="{23DCBCEC-2D11-4FAA-A6BD-FA7672846BFF}">
      <dgm:prSet/>
      <dgm:spPr/>
      <dgm:t>
        <a:bodyPr/>
        <a:lstStyle/>
        <a:p>
          <a:r>
            <a:rPr lang="en-CA">
              <a:hlinkClick xmlns:r="http://schemas.openxmlformats.org/officeDocument/2006/relationships" r:id="rId1"/>
            </a:rPr>
            <a:t>https://www.kaggle.com/akcayangelo/spotify-2018-analysis</a:t>
          </a:r>
          <a:endParaRPr lang="en-US"/>
        </a:p>
      </dgm:t>
    </dgm:pt>
    <dgm:pt modelId="{CBF17BEA-EC81-4262-A090-E194E29FD53B}" type="parTrans" cxnId="{7DF6B45B-297F-43A3-999D-59307ED88AC1}">
      <dgm:prSet/>
      <dgm:spPr/>
      <dgm:t>
        <a:bodyPr/>
        <a:lstStyle/>
        <a:p>
          <a:endParaRPr lang="en-US"/>
        </a:p>
      </dgm:t>
    </dgm:pt>
    <dgm:pt modelId="{A7958E8F-BADB-47AE-AC07-9B7EB82B1873}" type="sibTrans" cxnId="{7DF6B45B-297F-43A3-999D-59307ED88AC1}">
      <dgm:prSet/>
      <dgm:spPr/>
      <dgm:t>
        <a:bodyPr/>
        <a:lstStyle/>
        <a:p>
          <a:endParaRPr lang="en-US"/>
        </a:p>
      </dgm:t>
    </dgm:pt>
    <dgm:pt modelId="{3152445F-3061-4F83-8B6B-AA855DA8972A}" type="pres">
      <dgm:prSet presAssocID="{6CF89B78-01FD-4463-B491-F3D023CC6C18}" presName="root" presStyleCnt="0">
        <dgm:presLayoutVars>
          <dgm:dir/>
          <dgm:resizeHandles val="exact"/>
        </dgm:presLayoutVars>
      </dgm:prSet>
      <dgm:spPr/>
    </dgm:pt>
    <dgm:pt modelId="{FA79D461-94C3-4653-A2D6-E9CFFF3F0203}" type="pres">
      <dgm:prSet presAssocID="{39F015F4-1EAE-48A9-8F25-CA9332A14EDF}" presName="compNode" presStyleCnt="0"/>
      <dgm:spPr/>
    </dgm:pt>
    <dgm:pt modelId="{E93A17E5-6622-4D8C-9084-FBC3EBD7BA2A}" type="pres">
      <dgm:prSet presAssocID="{39F015F4-1EAE-48A9-8F25-CA9332A14EDF}" presName="bgRect" presStyleLbl="bgShp" presStyleIdx="0" presStyleCnt="4"/>
      <dgm:spPr/>
    </dgm:pt>
    <dgm:pt modelId="{CFE032BC-5156-4E96-BDB4-4768656E38A1}" type="pres">
      <dgm:prSet presAssocID="{39F015F4-1EAE-48A9-8F25-CA9332A14EDF}"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rum Set"/>
        </a:ext>
      </dgm:extLst>
    </dgm:pt>
    <dgm:pt modelId="{97049A3F-D732-484A-9468-B9E8C1AF12D1}" type="pres">
      <dgm:prSet presAssocID="{39F015F4-1EAE-48A9-8F25-CA9332A14EDF}" presName="spaceRect" presStyleCnt="0"/>
      <dgm:spPr/>
    </dgm:pt>
    <dgm:pt modelId="{50DC1C96-07D0-422C-AC7E-0C785075D882}" type="pres">
      <dgm:prSet presAssocID="{39F015F4-1EAE-48A9-8F25-CA9332A14EDF}" presName="parTx" presStyleLbl="revTx" presStyleIdx="0" presStyleCnt="5">
        <dgm:presLayoutVars>
          <dgm:chMax val="0"/>
          <dgm:chPref val="0"/>
        </dgm:presLayoutVars>
      </dgm:prSet>
      <dgm:spPr/>
    </dgm:pt>
    <dgm:pt modelId="{E4F9741C-80A1-491C-9A4C-B4E7A5C46488}" type="pres">
      <dgm:prSet presAssocID="{C64F7117-9E95-4C8E-BBEB-B6D004A3771E}" presName="sibTrans" presStyleCnt="0"/>
      <dgm:spPr/>
    </dgm:pt>
    <dgm:pt modelId="{D77F3348-AD6B-490C-A7F4-36D636D14B54}" type="pres">
      <dgm:prSet presAssocID="{6F31F824-4B68-46F3-B635-9C75462BA3FB}" presName="compNode" presStyleCnt="0"/>
      <dgm:spPr/>
    </dgm:pt>
    <dgm:pt modelId="{CE9F690F-AD4C-4847-8BDB-A53850C84849}" type="pres">
      <dgm:prSet presAssocID="{6F31F824-4B68-46F3-B635-9C75462BA3FB}" presName="bgRect" presStyleLbl="bgShp" presStyleIdx="1" presStyleCnt="4"/>
      <dgm:spPr/>
    </dgm:pt>
    <dgm:pt modelId="{484FA9F4-723A-4155-89C7-76CC942E8B9D}" type="pres">
      <dgm:prSet presAssocID="{6F31F824-4B68-46F3-B635-9C75462BA3FB}"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usic"/>
        </a:ext>
      </dgm:extLst>
    </dgm:pt>
    <dgm:pt modelId="{76B5EF7C-79A4-4499-BE54-73DAC9ECC137}" type="pres">
      <dgm:prSet presAssocID="{6F31F824-4B68-46F3-B635-9C75462BA3FB}" presName="spaceRect" presStyleCnt="0"/>
      <dgm:spPr/>
    </dgm:pt>
    <dgm:pt modelId="{985F3697-1968-4FAA-A667-8A084CA4A5BC}" type="pres">
      <dgm:prSet presAssocID="{6F31F824-4B68-46F3-B635-9C75462BA3FB}" presName="parTx" presStyleLbl="revTx" presStyleIdx="1" presStyleCnt="5">
        <dgm:presLayoutVars>
          <dgm:chMax val="0"/>
          <dgm:chPref val="0"/>
        </dgm:presLayoutVars>
      </dgm:prSet>
      <dgm:spPr/>
    </dgm:pt>
    <dgm:pt modelId="{00DCB288-B6E2-49B2-84DD-5CF808329C4B}" type="pres">
      <dgm:prSet presAssocID="{6F31F824-4B68-46F3-B635-9C75462BA3FB}" presName="desTx" presStyleLbl="revTx" presStyleIdx="2" presStyleCnt="5">
        <dgm:presLayoutVars/>
      </dgm:prSet>
      <dgm:spPr/>
    </dgm:pt>
    <dgm:pt modelId="{B33C12A0-6756-40A0-AF35-3E57B35C451E}" type="pres">
      <dgm:prSet presAssocID="{BF19D7BF-1F3C-4820-9690-EFA1F68589D1}" presName="sibTrans" presStyleCnt="0"/>
      <dgm:spPr/>
    </dgm:pt>
    <dgm:pt modelId="{0B4DA886-3A3A-42AB-9040-858B63F9E0E1}" type="pres">
      <dgm:prSet presAssocID="{93D0B550-1419-4ABB-AE21-92657F510DCA}" presName="compNode" presStyleCnt="0"/>
      <dgm:spPr/>
    </dgm:pt>
    <dgm:pt modelId="{5624334F-6D0C-4321-93B2-707DB75E83B6}" type="pres">
      <dgm:prSet presAssocID="{93D0B550-1419-4ABB-AE21-92657F510DCA}" presName="bgRect" presStyleLbl="bgShp" presStyleIdx="2" presStyleCnt="4"/>
      <dgm:spPr/>
    </dgm:pt>
    <dgm:pt modelId="{B029A033-DB41-41DC-BD3D-8CEB1F38174A}" type="pres">
      <dgm:prSet presAssocID="{93D0B550-1419-4ABB-AE21-92657F510DCA}"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usic Notes"/>
        </a:ext>
      </dgm:extLst>
    </dgm:pt>
    <dgm:pt modelId="{0819AC43-189D-4F63-A113-846A0C134301}" type="pres">
      <dgm:prSet presAssocID="{93D0B550-1419-4ABB-AE21-92657F510DCA}" presName="spaceRect" presStyleCnt="0"/>
      <dgm:spPr/>
    </dgm:pt>
    <dgm:pt modelId="{E06B48F1-B700-4586-A92B-9B2E3BFFC5AC}" type="pres">
      <dgm:prSet presAssocID="{93D0B550-1419-4ABB-AE21-92657F510DCA}" presName="parTx" presStyleLbl="revTx" presStyleIdx="3" presStyleCnt="5">
        <dgm:presLayoutVars>
          <dgm:chMax val="0"/>
          <dgm:chPref val="0"/>
        </dgm:presLayoutVars>
      </dgm:prSet>
      <dgm:spPr/>
    </dgm:pt>
    <dgm:pt modelId="{A4929E04-F06E-41A9-8D3C-6AF1B1DED80D}" type="pres">
      <dgm:prSet presAssocID="{C4574FD5-157C-4863-A3FF-8E0E60E535D6}" presName="sibTrans" presStyleCnt="0"/>
      <dgm:spPr/>
    </dgm:pt>
    <dgm:pt modelId="{7B01D444-C5D5-4B70-A527-BEA48DC51534}" type="pres">
      <dgm:prSet presAssocID="{23DCBCEC-2D11-4FAA-A6BD-FA7672846BFF}" presName="compNode" presStyleCnt="0"/>
      <dgm:spPr/>
    </dgm:pt>
    <dgm:pt modelId="{4CB9A8EA-A192-4452-A374-FFC685D78FA9}" type="pres">
      <dgm:prSet presAssocID="{23DCBCEC-2D11-4FAA-A6BD-FA7672846BFF}" presName="bgRect" presStyleLbl="bgShp" presStyleIdx="3" presStyleCnt="4"/>
      <dgm:spPr/>
    </dgm:pt>
    <dgm:pt modelId="{7088DCE7-8F5E-4D04-9A78-BD74D216A2A7}" type="pres">
      <dgm:prSet presAssocID="{23DCBCEC-2D11-4FAA-A6BD-FA7672846BFF}"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rker"/>
        </a:ext>
      </dgm:extLst>
    </dgm:pt>
    <dgm:pt modelId="{98053089-C005-4B4C-AB71-E5B84563C6E6}" type="pres">
      <dgm:prSet presAssocID="{23DCBCEC-2D11-4FAA-A6BD-FA7672846BFF}" presName="spaceRect" presStyleCnt="0"/>
      <dgm:spPr/>
    </dgm:pt>
    <dgm:pt modelId="{4E962810-8355-44FA-905A-45F62DA33E9F}" type="pres">
      <dgm:prSet presAssocID="{23DCBCEC-2D11-4FAA-A6BD-FA7672846BFF}" presName="parTx" presStyleLbl="revTx" presStyleIdx="4" presStyleCnt="5">
        <dgm:presLayoutVars>
          <dgm:chMax val="0"/>
          <dgm:chPref val="0"/>
        </dgm:presLayoutVars>
      </dgm:prSet>
      <dgm:spPr/>
    </dgm:pt>
  </dgm:ptLst>
  <dgm:cxnLst>
    <dgm:cxn modelId="{13263D02-FDED-4132-BF83-3A088C929B01}" type="presOf" srcId="{7F50A629-473F-4164-B9D6-1E8BB6D44932}" destId="{00DCB288-B6E2-49B2-84DD-5CF808329C4B}" srcOrd="0" destOrd="1" presId="urn:microsoft.com/office/officeart/2018/2/layout/IconVerticalSolidList"/>
    <dgm:cxn modelId="{8CC06F36-8ACC-4736-8D39-E965C1A22B71}" type="presOf" srcId="{646C21AC-6FC1-44C5-8C35-CB5664697027}" destId="{00DCB288-B6E2-49B2-84DD-5CF808329C4B}" srcOrd="0" destOrd="0" presId="urn:microsoft.com/office/officeart/2018/2/layout/IconVerticalSolidList"/>
    <dgm:cxn modelId="{3C191A39-707B-41C2-890A-84558121C6B1}" srcId="{6CF89B78-01FD-4463-B491-F3D023CC6C18}" destId="{6F31F824-4B68-46F3-B635-9C75462BA3FB}" srcOrd="1" destOrd="0" parTransId="{2D3DE37D-EB5C-44BB-AAB5-064D4EEFC8F0}" sibTransId="{BF19D7BF-1F3C-4820-9690-EFA1F68589D1}"/>
    <dgm:cxn modelId="{7DF6B45B-297F-43A3-999D-59307ED88AC1}" srcId="{6CF89B78-01FD-4463-B491-F3D023CC6C18}" destId="{23DCBCEC-2D11-4FAA-A6BD-FA7672846BFF}" srcOrd="3" destOrd="0" parTransId="{CBF17BEA-EC81-4262-A090-E194E29FD53B}" sibTransId="{A7958E8F-BADB-47AE-AC07-9B7EB82B1873}"/>
    <dgm:cxn modelId="{DA764A6D-0E32-4942-8857-7614AAD66312}" type="presOf" srcId="{23DCBCEC-2D11-4FAA-A6BD-FA7672846BFF}" destId="{4E962810-8355-44FA-905A-45F62DA33E9F}" srcOrd="0" destOrd="0" presId="urn:microsoft.com/office/officeart/2018/2/layout/IconVerticalSolidList"/>
    <dgm:cxn modelId="{D0AB627C-B1EC-43E5-B4AF-8724BEFD69D9}" type="presOf" srcId="{39F015F4-1EAE-48A9-8F25-CA9332A14EDF}" destId="{50DC1C96-07D0-422C-AC7E-0C785075D882}" srcOrd="0" destOrd="0" presId="urn:microsoft.com/office/officeart/2018/2/layout/IconVerticalSolidList"/>
    <dgm:cxn modelId="{5D66907C-C3E0-4716-A958-E0E1350EFC5B}" srcId="{6F31F824-4B68-46F3-B635-9C75462BA3FB}" destId="{646C21AC-6FC1-44C5-8C35-CB5664697027}" srcOrd="0" destOrd="0" parTransId="{269A9354-4112-4099-A545-F438DFCD16D1}" sibTransId="{FF557982-BC22-40C4-8D18-A43EDC885DAA}"/>
    <dgm:cxn modelId="{C2C1C48D-E68A-4119-A34B-556528F7003F}" type="presOf" srcId="{55C007DE-0E4E-4B38-968C-82FA669DFCAB}" destId="{00DCB288-B6E2-49B2-84DD-5CF808329C4B}" srcOrd="0" destOrd="2" presId="urn:microsoft.com/office/officeart/2018/2/layout/IconVerticalSolidList"/>
    <dgm:cxn modelId="{F940CF94-C86E-4DF0-B57D-24F622AA4117}" srcId="{6CF89B78-01FD-4463-B491-F3D023CC6C18}" destId="{39F015F4-1EAE-48A9-8F25-CA9332A14EDF}" srcOrd="0" destOrd="0" parTransId="{11F3D5BF-4C03-463D-BF1C-A12DFEE1A67F}" sibTransId="{C64F7117-9E95-4C8E-BBEB-B6D004A3771E}"/>
    <dgm:cxn modelId="{44877997-046C-4B02-B536-D55ED377B045}" srcId="{6F31F824-4B68-46F3-B635-9C75462BA3FB}" destId="{7F50A629-473F-4164-B9D6-1E8BB6D44932}" srcOrd="1" destOrd="0" parTransId="{37651E79-B6AB-4626-84AE-3F48C06A9ECB}" sibTransId="{0E9BF2B1-25E4-447A-836C-AE9166F381A2}"/>
    <dgm:cxn modelId="{E53A51A1-A1F0-416C-8B4A-F2201768D55D}" srcId="{7F50A629-473F-4164-B9D6-1E8BB6D44932}" destId="{55C007DE-0E4E-4B38-968C-82FA669DFCAB}" srcOrd="0" destOrd="0" parTransId="{4103F900-179D-45FE-940D-7D1180D82529}" sibTransId="{18DA2B9B-37B1-41BC-BB2F-49A37721D05C}"/>
    <dgm:cxn modelId="{207EE8B4-507E-4F94-BD2F-B0EF2D3F55B9}" type="presOf" srcId="{6CF89B78-01FD-4463-B491-F3D023CC6C18}" destId="{3152445F-3061-4F83-8B6B-AA855DA8972A}" srcOrd="0" destOrd="0" presId="urn:microsoft.com/office/officeart/2018/2/layout/IconVerticalSolidList"/>
    <dgm:cxn modelId="{A4D528B6-F1EC-485E-8740-2CE548FBFA2D}" type="presOf" srcId="{93D0B550-1419-4ABB-AE21-92657F510DCA}" destId="{E06B48F1-B700-4586-A92B-9B2E3BFFC5AC}" srcOrd="0" destOrd="0" presId="urn:microsoft.com/office/officeart/2018/2/layout/IconVerticalSolidList"/>
    <dgm:cxn modelId="{6DCBE5ED-8813-48E7-BF35-B71E16ED5B9A}" type="presOf" srcId="{6F31F824-4B68-46F3-B635-9C75462BA3FB}" destId="{985F3697-1968-4FAA-A667-8A084CA4A5BC}" srcOrd="0" destOrd="0" presId="urn:microsoft.com/office/officeart/2018/2/layout/IconVerticalSolidList"/>
    <dgm:cxn modelId="{40F619F8-AA60-491C-A758-D533378C48B3}" srcId="{6CF89B78-01FD-4463-B491-F3D023CC6C18}" destId="{93D0B550-1419-4ABB-AE21-92657F510DCA}" srcOrd="2" destOrd="0" parTransId="{6CE9345B-E71D-46A1-BA0C-36E94B153724}" sibTransId="{C4574FD5-157C-4863-A3FF-8E0E60E535D6}"/>
    <dgm:cxn modelId="{D81E3E27-0C25-4E43-ABA1-5D15EB362F01}" type="presParOf" srcId="{3152445F-3061-4F83-8B6B-AA855DA8972A}" destId="{FA79D461-94C3-4653-A2D6-E9CFFF3F0203}" srcOrd="0" destOrd="0" presId="urn:microsoft.com/office/officeart/2018/2/layout/IconVerticalSolidList"/>
    <dgm:cxn modelId="{FE525FE1-58AF-4E87-AE84-CFC5D2238B44}" type="presParOf" srcId="{FA79D461-94C3-4653-A2D6-E9CFFF3F0203}" destId="{E93A17E5-6622-4D8C-9084-FBC3EBD7BA2A}" srcOrd="0" destOrd="0" presId="urn:microsoft.com/office/officeart/2018/2/layout/IconVerticalSolidList"/>
    <dgm:cxn modelId="{16BBF1A4-63EC-47DE-BAF1-691F7D68B6FE}" type="presParOf" srcId="{FA79D461-94C3-4653-A2D6-E9CFFF3F0203}" destId="{CFE032BC-5156-4E96-BDB4-4768656E38A1}" srcOrd="1" destOrd="0" presId="urn:microsoft.com/office/officeart/2018/2/layout/IconVerticalSolidList"/>
    <dgm:cxn modelId="{8EE949D6-B258-4383-9851-561D1CC7920C}" type="presParOf" srcId="{FA79D461-94C3-4653-A2D6-E9CFFF3F0203}" destId="{97049A3F-D732-484A-9468-B9E8C1AF12D1}" srcOrd="2" destOrd="0" presId="urn:microsoft.com/office/officeart/2018/2/layout/IconVerticalSolidList"/>
    <dgm:cxn modelId="{C12B312E-5549-4BF2-B900-B8087FB45546}" type="presParOf" srcId="{FA79D461-94C3-4653-A2D6-E9CFFF3F0203}" destId="{50DC1C96-07D0-422C-AC7E-0C785075D882}" srcOrd="3" destOrd="0" presId="urn:microsoft.com/office/officeart/2018/2/layout/IconVerticalSolidList"/>
    <dgm:cxn modelId="{C9ED8F36-2DC0-4AC9-915A-FEFB39390261}" type="presParOf" srcId="{3152445F-3061-4F83-8B6B-AA855DA8972A}" destId="{E4F9741C-80A1-491C-9A4C-B4E7A5C46488}" srcOrd="1" destOrd="0" presId="urn:microsoft.com/office/officeart/2018/2/layout/IconVerticalSolidList"/>
    <dgm:cxn modelId="{A85F8A40-CAFC-4B4B-9367-B87673C7F521}" type="presParOf" srcId="{3152445F-3061-4F83-8B6B-AA855DA8972A}" destId="{D77F3348-AD6B-490C-A7F4-36D636D14B54}" srcOrd="2" destOrd="0" presId="urn:microsoft.com/office/officeart/2018/2/layout/IconVerticalSolidList"/>
    <dgm:cxn modelId="{D461B5B9-76E9-4CA5-AF32-65B2B01FD7EB}" type="presParOf" srcId="{D77F3348-AD6B-490C-A7F4-36D636D14B54}" destId="{CE9F690F-AD4C-4847-8BDB-A53850C84849}" srcOrd="0" destOrd="0" presId="urn:microsoft.com/office/officeart/2018/2/layout/IconVerticalSolidList"/>
    <dgm:cxn modelId="{8E92DB6D-9F2B-4C19-8938-9BBC082DE2D9}" type="presParOf" srcId="{D77F3348-AD6B-490C-A7F4-36D636D14B54}" destId="{484FA9F4-723A-4155-89C7-76CC942E8B9D}" srcOrd="1" destOrd="0" presId="urn:microsoft.com/office/officeart/2018/2/layout/IconVerticalSolidList"/>
    <dgm:cxn modelId="{4559D060-8A9B-4B9C-AC90-7654B1B54EDB}" type="presParOf" srcId="{D77F3348-AD6B-490C-A7F4-36D636D14B54}" destId="{76B5EF7C-79A4-4499-BE54-73DAC9ECC137}" srcOrd="2" destOrd="0" presId="urn:microsoft.com/office/officeart/2018/2/layout/IconVerticalSolidList"/>
    <dgm:cxn modelId="{F62AD507-038C-4BC8-AEDC-6D9E1A916034}" type="presParOf" srcId="{D77F3348-AD6B-490C-A7F4-36D636D14B54}" destId="{985F3697-1968-4FAA-A667-8A084CA4A5BC}" srcOrd="3" destOrd="0" presId="urn:microsoft.com/office/officeart/2018/2/layout/IconVerticalSolidList"/>
    <dgm:cxn modelId="{06CDF28D-EC7E-4876-BDD0-E7B89C57F989}" type="presParOf" srcId="{D77F3348-AD6B-490C-A7F4-36D636D14B54}" destId="{00DCB288-B6E2-49B2-84DD-5CF808329C4B}" srcOrd="4" destOrd="0" presId="urn:microsoft.com/office/officeart/2018/2/layout/IconVerticalSolidList"/>
    <dgm:cxn modelId="{C1D23C09-F83F-4358-B395-BA3F29FF4FDE}" type="presParOf" srcId="{3152445F-3061-4F83-8B6B-AA855DA8972A}" destId="{B33C12A0-6756-40A0-AF35-3E57B35C451E}" srcOrd="3" destOrd="0" presId="urn:microsoft.com/office/officeart/2018/2/layout/IconVerticalSolidList"/>
    <dgm:cxn modelId="{F4AB3ADF-A3E0-4958-848E-77D1534BAB49}" type="presParOf" srcId="{3152445F-3061-4F83-8B6B-AA855DA8972A}" destId="{0B4DA886-3A3A-42AB-9040-858B63F9E0E1}" srcOrd="4" destOrd="0" presId="urn:microsoft.com/office/officeart/2018/2/layout/IconVerticalSolidList"/>
    <dgm:cxn modelId="{F1FC601E-F705-44B0-B65C-7EA0115A0A55}" type="presParOf" srcId="{0B4DA886-3A3A-42AB-9040-858B63F9E0E1}" destId="{5624334F-6D0C-4321-93B2-707DB75E83B6}" srcOrd="0" destOrd="0" presId="urn:microsoft.com/office/officeart/2018/2/layout/IconVerticalSolidList"/>
    <dgm:cxn modelId="{1B851312-E828-46B3-B28D-A8564A6A886C}" type="presParOf" srcId="{0B4DA886-3A3A-42AB-9040-858B63F9E0E1}" destId="{B029A033-DB41-41DC-BD3D-8CEB1F38174A}" srcOrd="1" destOrd="0" presId="urn:microsoft.com/office/officeart/2018/2/layout/IconVerticalSolidList"/>
    <dgm:cxn modelId="{D80F81EE-7A59-47D5-8EEA-5FD36B25C331}" type="presParOf" srcId="{0B4DA886-3A3A-42AB-9040-858B63F9E0E1}" destId="{0819AC43-189D-4F63-A113-846A0C134301}" srcOrd="2" destOrd="0" presId="urn:microsoft.com/office/officeart/2018/2/layout/IconVerticalSolidList"/>
    <dgm:cxn modelId="{C4F91EB9-FC7A-4562-A1EF-FB247D2D3ECD}" type="presParOf" srcId="{0B4DA886-3A3A-42AB-9040-858B63F9E0E1}" destId="{E06B48F1-B700-4586-A92B-9B2E3BFFC5AC}" srcOrd="3" destOrd="0" presId="urn:microsoft.com/office/officeart/2018/2/layout/IconVerticalSolidList"/>
    <dgm:cxn modelId="{4C9819AE-1DBB-4B01-A2CA-71C388AF91BC}" type="presParOf" srcId="{3152445F-3061-4F83-8B6B-AA855DA8972A}" destId="{A4929E04-F06E-41A9-8D3C-6AF1B1DED80D}" srcOrd="5" destOrd="0" presId="urn:microsoft.com/office/officeart/2018/2/layout/IconVerticalSolidList"/>
    <dgm:cxn modelId="{60CA83AD-E608-4A8B-8E5F-1E6C59F4C7E6}" type="presParOf" srcId="{3152445F-3061-4F83-8B6B-AA855DA8972A}" destId="{7B01D444-C5D5-4B70-A527-BEA48DC51534}" srcOrd="6" destOrd="0" presId="urn:microsoft.com/office/officeart/2018/2/layout/IconVerticalSolidList"/>
    <dgm:cxn modelId="{C25CB48D-A39B-4DB8-B457-F7351A5E2EDA}" type="presParOf" srcId="{7B01D444-C5D5-4B70-A527-BEA48DC51534}" destId="{4CB9A8EA-A192-4452-A374-FFC685D78FA9}" srcOrd="0" destOrd="0" presId="urn:microsoft.com/office/officeart/2018/2/layout/IconVerticalSolidList"/>
    <dgm:cxn modelId="{318BBE2E-09D0-45F6-8F08-026AE9416041}" type="presParOf" srcId="{7B01D444-C5D5-4B70-A527-BEA48DC51534}" destId="{7088DCE7-8F5E-4D04-9A78-BD74D216A2A7}" srcOrd="1" destOrd="0" presId="urn:microsoft.com/office/officeart/2018/2/layout/IconVerticalSolidList"/>
    <dgm:cxn modelId="{8335CEA5-FBF8-4754-A164-AC8947A49AA1}" type="presParOf" srcId="{7B01D444-C5D5-4B70-A527-BEA48DC51534}" destId="{98053089-C005-4B4C-AB71-E5B84563C6E6}" srcOrd="2" destOrd="0" presId="urn:microsoft.com/office/officeart/2018/2/layout/IconVerticalSolidList"/>
    <dgm:cxn modelId="{A0032CA2-497F-4300-BA64-6E285D1E0790}" type="presParOf" srcId="{7B01D444-C5D5-4B70-A527-BEA48DC51534}" destId="{4E962810-8355-44FA-905A-45F62DA33E9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B8D314-3455-4D9F-9A24-3C26AFC2A76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D9C1241B-F713-44B8-878C-721AA6E6DA1A}">
      <dgm:prSet/>
      <dgm:spPr/>
      <dgm:t>
        <a:bodyPr/>
        <a:lstStyle/>
        <a:p>
          <a:r>
            <a:rPr lang="en-US"/>
            <a:t>Danceability</a:t>
          </a:r>
        </a:p>
      </dgm:t>
    </dgm:pt>
    <dgm:pt modelId="{9E0C3D37-7819-41A2-BEAF-B996BF68A59F}" type="parTrans" cxnId="{30A30657-6DCD-4D06-8D58-316A3B26093E}">
      <dgm:prSet/>
      <dgm:spPr/>
      <dgm:t>
        <a:bodyPr/>
        <a:lstStyle/>
        <a:p>
          <a:endParaRPr lang="en-US"/>
        </a:p>
      </dgm:t>
    </dgm:pt>
    <dgm:pt modelId="{A39C1BC0-5339-4CD3-A412-23E6262BDA96}" type="sibTrans" cxnId="{30A30657-6DCD-4D06-8D58-316A3B26093E}">
      <dgm:prSet/>
      <dgm:spPr/>
      <dgm:t>
        <a:bodyPr/>
        <a:lstStyle/>
        <a:p>
          <a:endParaRPr lang="en-US"/>
        </a:p>
      </dgm:t>
    </dgm:pt>
    <dgm:pt modelId="{B4304C1D-8B44-4596-8EE5-265649D43003}">
      <dgm:prSet/>
      <dgm:spPr/>
      <dgm:t>
        <a:bodyPr/>
        <a:lstStyle/>
        <a:p>
          <a:r>
            <a:rPr lang="en-US"/>
            <a:t>Energy</a:t>
          </a:r>
        </a:p>
      </dgm:t>
    </dgm:pt>
    <dgm:pt modelId="{FE123FB7-290C-494E-91A9-72A489F70BA6}" type="parTrans" cxnId="{8F632F98-5DA2-4CBF-A9CA-ABA601D2305B}">
      <dgm:prSet/>
      <dgm:spPr/>
      <dgm:t>
        <a:bodyPr/>
        <a:lstStyle/>
        <a:p>
          <a:endParaRPr lang="en-US"/>
        </a:p>
      </dgm:t>
    </dgm:pt>
    <dgm:pt modelId="{CB9E167B-0735-43B4-BFAA-F2E483434434}" type="sibTrans" cxnId="{8F632F98-5DA2-4CBF-A9CA-ABA601D2305B}">
      <dgm:prSet/>
      <dgm:spPr/>
      <dgm:t>
        <a:bodyPr/>
        <a:lstStyle/>
        <a:p>
          <a:endParaRPr lang="en-US"/>
        </a:p>
      </dgm:t>
    </dgm:pt>
    <dgm:pt modelId="{2CCAD507-320C-4DFA-B80F-4E6D67369C96}">
      <dgm:prSet/>
      <dgm:spPr/>
      <dgm:t>
        <a:bodyPr/>
        <a:lstStyle/>
        <a:p>
          <a:r>
            <a:rPr lang="en-US"/>
            <a:t>Key</a:t>
          </a:r>
        </a:p>
      </dgm:t>
    </dgm:pt>
    <dgm:pt modelId="{B8EF2F40-04DD-4DA4-A8FE-E5E403F8002B}" type="parTrans" cxnId="{F1CA26D2-86E6-4FE5-A8B1-B15D0DF2A00A}">
      <dgm:prSet/>
      <dgm:spPr/>
      <dgm:t>
        <a:bodyPr/>
        <a:lstStyle/>
        <a:p>
          <a:endParaRPr lang="en-US"/>
        </a:p>
      </dgm:t>
    </dgm:pt>
    <dgm:pt modelId="{ED6AF59E-7094-45A6-A0CB-44024ABCBFC8}" type="sibTrans" cxnId="{F1CA26D2-86E6-4FE5-A8B1-B15D0DF2A00A}">
      <dgm:prSet/>
      <dgm:spPr/>
      <dgm:t>
        <a:bodyPr/>
        <a:lstStyle/>
        <a:p>
          <a:endParaRPr lang="en-US"/>
        </a:p>
      </dgm:t>
    </dgm:pt>
    <dgm:pt modelId="{2C0D0E9A-7BEE-4E09-BDE0-6FDBEDFBD7DB}">
      <dgm:prSet/>
      <dgm:spPr/>
      <dgm:t>
        <a:bodyPr/>
        <a:lstStyle/>
        <a:p>
          <a:r>
            <a:rPr lang="en-US"/>
            <a:t>Loudness</a:t>
          </a:r>
        </a:p>
      </dgm:t>
    </dgm:pt>
    <dgm:pt modelId="{BC12E2B8-1B43-45CB-A590-FC5B69DB34D2}" type="parTrans" cxnId="{686D1C2A-7181-4469-96D5-BF9E571135ED}">
      <dgm:prSet/>
      <dgm:spPr/>
      <dgm:t>
        <a:bodyPr/>
        <a:lstStyle/>
        <a:p>
          <a:endParaRPr lang="en-US"/>
        </a:p>
      </dgm:t>
    </dgm:pt>
    <dgm:pt modelId="{20988569-DF04-43F0-8A5B-70E3CE1B46FD}" type="sibTrans" cxnId="{686D1C2A-7181-4469-96D5-BF9E571135ED}">
      <dgm:prSet/>
      <dgm:spPr/>
      <dgm:t>
        <a:bodyPr/>
        <a:lstStyle/>
        <a:p>
          <a:endParaRPr lang="en-US"/>
        </a:p>
      </dgm:t>
    </dgm:pt>
    <dgm:pt modelId="{B8E4EC31-E212-4CEF-9A27-3BBCCDE2A30B}">
      <dgm:prSet/>
      <dgm:spPr/>
      <dgm:t>
        <a:bodyPr/>
        <a:lstStyle/>
        <a:p>
          <a:r>
            <a:rPr lang="en-US"/>
            <a:t>Mode</a:t>
          </a:r>
        </a:p>
      </dgm:t>
    </dgm:pt>
    <dgm:pt modelId="{1B43680F-E75F-4755-A6AA-9AE154C21C2F}" type="parTrans" cxnId="{4D8F7066-2AF3-43A8-9F9C-5C902519B10F}">
      <dgm:prSet/>
      <dgm:spPr/>
      <dgm:t>
        <a:bodyPr/>
        <a:lstStyle/>
        <a:p>
          <a:endParaRPr lang="en-US"/>
        </a:p>
      </dgm:t>
    </dgm:pt>
    <dgm:pt modelId="{4E8873CE-8EE6-4C42-8F95-8D3E47CC7B60}" type="sibTrans" cxnId="{4D8F7066-2AF3-43A8-9F9C-5C902519B10F}">
      <dgm:prSet/>
      <dgm:spPr/>
      <dgm:t>
        <a:bodyPr/>
        <a:lstStyle/>
        <a:p>
          <a:endParaRPr lang="en-US"/>
        </a:p>
      </dgm:t>
    </dgm:pt>
    <dgm:pt modelId="{AF9151C5-E3E4-4C77-808D-BBDB84F77CAA}">
      <dgm:prSet/>
      <dgm:spPr/>
      <dgm:t>
        <a:bodyPr/>
        <a:lstStyle/>
        <a:p>
          <a:r>
            <a:rPr lang="en-US"/>
            <a:t>Speechiness</a:t>
          </a:r>
        </a:p>
      </dgm:t>
    </dgm:pt>
    <dgm:pt modelId="{C952F5B7-09E6-4770-90AD-37924E4D7146}" type="parTrans" cxnId="{F8C89D2E-ED93-4027-BDB3-EB6FF84FD946}">
      <dgm:prSet/>
      <dgm:spPr/>
      <dgm:t>
        <a:bodyPr/>
        <a:lstStyle/>
        <a:p>
          <a:endParaRPr lang="en-US"/>
        </a:p>
      </dgm:t>
    </dgm:pt>
    <dgm:pt modelId="{DE527CDD-7A88-4A28-A10E-A41424B7721F}" type="sibTrans" cxnId="{F8C89D2E-ED93-4027-BDB3-EB6FF84FD946}">
      <dgm:prSet/>
      <dgm:spPr/>
      <dgm:t>
        <a:bodyPr/>
        <a:lstStyle/>
        <a:p>
          <a:endParaRPr lang="en-US"/>
        </a:p>
      </dgm:t>
    </dgm:pt>
    <dgm:pt modelId="{5EE99236-68E0-4354-AE13-2C3BD5393B13}">
      <dgm:prSet/>
      <dgm:spPr/>
      <dgm:t>
        <a:bodyPr/>
        <a:lstStyle/>
        <a:p>
          <a:r>
            <a:rPr lang="en-US"/>
            <a:t>Acousticness</a:t>
          </a:r>
        </a:p>
      </dgm:t>
    </dgm:pt>
    <dgm:pt modelId="{17743597-83A6-45BB-8B08-2F0946EDD8E4}" type="parTrans" cxnId="{45C52222-8E90-4F81-A474-E20C865B021F}">
      <dgm:prSet/>
      <dgm:spPr/>
      <dgm:t>
        <a:bodyPr/>
        <a:lstStyle/>
        <a:p>
          <a:endParaRPr lang="en-US"/>
        </a:p>
      </dgm:t>
    </dgm:pt>
    <dgm:pt modelId="{D56575EC-2DA3-4229-8B8E-EA9AC5FE5CB4}" type="sibTrans" cxnId="{45C52222-8E90-4F81-A474-E20C865B021F}">
      <dgm:prSet/>
      <dgm:spPr/>
      <dgm:t>
        <a:bodyPr/>
        <a:lstStyle/>
        <a:p>
          <a:endParaRPr lang="en-US"/>
        </a:p>
      </dgm:t>
    </dgm:pt>
    <dgm:pt modelId="{22B5C588-7876-481B-8F0F-BDFBDA0394C7}">
      <dgm:prSet/>
      <dgm:spPr/>
      <dgm:t>
        <a:bodyPr/>
        <a:lstStyle/>
        <a:p>
          <a:r>
            <a:rPr lang="en-US"/>
            <a:t>Instrumentalness</a:t>
          </a:r>
        </a:p>
      </dgm:t>
    </dgm:pt>
    <dgm:pt modelId="{DD637B9D-D91F-4F2E-B7DE-7E5F2C6913C5}" type="parTrans" cxnId="{5A5ECE16-9077-45A7-881E-1D9F8692635A}">
      <dgm:prSet/>
      <dgm:spPr/>
      <dgm:t>
        <a:bodyPr/>
        <a:lstStyle/>
        <a:p>
          <a:endParaRPr lang="en-US"/>
        </a:p>
      </dgm:t>
    </dgm:pt>
    <dgm:pt modelId="{D9BD391F-ABCE-492C-976F-328AC72F0E68}" type="sibTrans" cxnId="{5A5ECE16-9077-45A7-881E-1D9F8692635A}">
      <dgm:prSet/>
      <dgm:spPr/>
      <dgm:t>
        <a:bodyPr/>
        <a:lstStyle/>
        <a:p>
          <a:endParaRPr lang="en-US"/>
        </a:p>
      </dgm:t>
    </dgm:pt>
    <dgm:pt modelId="{E13723B6-3683-48E6-B73B-46501D73480D}">
      <dgm:prSet/>
      <dgm:spPr/>
      <dgm:t>
        <a:bodyPr/>
        <a:lstStyle/>
        <a:p>
          <a:r>
            <a:rPr lang="en-US"/>
            <a:t>Liveness</a:t>
          </a:r>
        </a:p>
      </dgm:t>
    </dgm:pt>
    <dgm:pt modelId="{DBB10142-5A57-4060-9702-716F17D3DCA4}" type="parTrans" cxnId="{1D5C0650-2256-4543-AE66-76ACFECA65A7}">
      <dgm:prSet/>
      <dgm:spPr/>
      <dgm:t>
        <a:bodyPr/>
        <a:lstStyle/>
        <a:p>
          <a:endParaRPr lang="en-US"/>
        </a:p>
      </dgm:t>
    </dgm:pt>
    <dgm:pt modelId="{4494CB68-8D83-4509-99DC-8FF0BD97F9CF}" type="sibTrans" cxnId="{1D5C0650-2256-4543-AE66-76ACFECA65A7}">
      <dgm:prSet/>
      <dgm:spPr/>
      <dgm:t>
        <a:bodyPr/>
        <a:lstStyle/>
        <a:p>
          <a:endParaRPr lang="en-US"/>
        </a:p>
      </dgm:t>
    </dgm:pt>
    <dgm:pt modelId="{EA8DF1F8-DB04-4AA5-87AD-3C0428D07C13}">
      <dgm:prSet/>
      <dgm:spPr/>
      <dgm:t>
        <a:bodyPr/>
        <a:lstStyle/>
        <a:p>
          <a:r>
            <a:rPr lang="en-US"/>
            <a:t>Valence</a:t>
          </a:r>
        </a:p>
      </dgm:t>
    </dgm:pt>
    <dgm:pt modelId="{409FC1ED-C707-49BB-8954-040D3AAE06E5}" type="parTrans" cxnId="{93A8542B-7ECC-4126-B6F7-47B942004CA3}">
      <dgm:prSet/>
      <dgm:spPr/>
      <dgm:t>
        <a:bodyPr/>
        <a:lstStyle/>
        <a:p>
          <a:endParaRPr lang="en-US"/>
        </a:p>
      </dgm:t>
    </dgm:pt>
    <dgm:pt modelId="{4FA9C4D1-F2E6-4A92-9969-A25CDA7421B0}" type="sibTrans" cxnId="{93A8542B-7ECC-4126-B6F7-47B942004CA3}">
      <dgm:prSet/>
      <dgm:spPr/>
      <dgm:t>
        <a:bodyPr/>
        <a:lstStyle/>
        <a:p>
          <a:endParaRPr lang="en-US"/>
        </a:p>
      </dgm:t>
    </dgm:pt>
    <dgm:pt modelId="{42F0F582-9D60-404F-A87C-E4FE36641A8D}">
      <dgm:prSet/>
      <dgm:spPr/>
      <dgm:t>
        <a:bodyPr/>
        <a:lstStyle/>
        <a:p>
          <a:r>
            <a:rPr lang="en-US" dirty="0"/>
            <a:t>Tempo</a:t>
          </a:r>
        </a:p>
      </dgm:t>
    </dgm:pt>
    <dgm:pt modelId="{24C7D0B1-D241-4B89-BC98-5BEB36B5F913}" type="parTrans" cxnId="{D4F5220F-8253-4368-910E-6DBF365ED9A0}">
      <dgm:prSet/>
      <dgm:spPr/>
      <dgm:t>
        <a:bodyPr/>
        <a:lstStyle/>
        <a:p>
          <a:endParaRPr lang="en-US"/>
        </a:p>
      </dgm:t>
    </dgm:pt>
    <dgm:pt modelId="{B41EACFE-6CC9-4AB7-9E01-32087F86EF8A}" type="sibTrans" cxnId="{D4F5220F-8253-4368-910E-6DBF365ED9A0}">
      <dgm:prSet/>
      <dgm:spPr/>
      <dgm:t>
        <a:bodyPr/>
        <a:lstStyle/>
        <a:p>
          <a:endParaRPr lang="en-US"/>
        </a:p>
      </dgm:t>
    </dgm:pt>
    <dgm:pt modelId="{72D3AD15-6E5A-0E43-82D3-6AB074F74CDE}">
      <dgm:prSet/>
      <dgm:spPr/>
      <dgm:t>
        <a:bodyPr/>
        <a:lstStyle/>
        <a:p>
          <a:r>
            <a:rPr lang="en-US" dirty="0"/>
            <a:t>Time - Duration</a:t>
          </a:r>
        </a:p>
      </dgm:t>
    </dgm:pt>
    <dgm:pt modelId="{2CC8AA9A-2023-0745-93E7-A61EA93C7A73}" type="parTrans" cxnId="{316B7EEF-A3C3-C84D-9A31-8B4357BADA40}">
      <dgm:prSet/>
      <dgm:spPr/>
      <dgm:t>
        <a:bodyPr/>
        <a:lstStyle/>
        <a:p>
          <a:endParaRPr lang="en-US"/>
        </a:p>
      </dgm:t>
    </dgm:pt>
    <dgm:pt modelId="{F5C3BF6E-0436-9340-81A9-D8FDEF453204}" type="sibTrans" cxnId="{316B7EEF-A3C3-C84D-9A31-8B4357BADA40}">
      <dgm:prSet/>
      <dgm:spPr/>
    </dgm:pt>
    <dgm:pt modelId="{58E91513-05E9-0B42-8B86-A54D6A949E27}" type="pres">
      <dgm:prSet presAssocID="{F4B8D314-3455-4D9F-9A24-3C26AFC2A76C}" presName="diagram" presStyleCnt="0">
        <dgm:presLayoutVars>
          <dgm:dir/>
          <dgm:resizeHandles val="exact"/>
        </dgm:presLayoutVars>
      </dgm:prSet>
      <dgm:spPr/>
    </dgm:pt>
    <dgm:pt modelId="{F6AEF5A7-8336-A543-A539-0C7F10B9AD12}" type="pres">
      <dgm:prSet presAssocID="{D9C1241B-F713-44B8-878C-721AA6E6DA1A}" presName="node" presStyleLbl="node1" presStyleIdx="0" presStyleCnt="12">
        <dgm:presLayoutVars>
          <dgm:bulletEnabled val="1"/>
        </dgm:presLayoutVars>
      </dgm:prSet>
      <dgm:spPr/>
    </dgm:pt>
    <dgm:pt modelId="{D373FDDF-D251-434A-A2F1-FAE4EBA43C6A}" type="pres">
      <dgm:prSet presAssocID="{A39C1BC0-5339-4CD3-A412-23E6262BDA96}" presName="sibTrans" presStyleCnt="0"/>
      <dgm:spPr/>
    </dgm:pt>
    <dgm:pt modelId="{2B7B53CC-3740-C446-98C4-F90A49477102}" type="pres">
      <dgm:prSet presAssocID="{B4304C1D-8B44-4596-8EE5-265649D43003}" presName="node" presStyleLbl="node1" presStyleIdx="1" presStyleCnt="12">
        <dgm:presLayoutVars>
          <dgm:bulletEnabled val="1"/>
        </dgm:presLayoutVars>
      </dgm:prSet>
      <dgm:spPr/>
    </dgm:pt>
    <dgm:pt modelId="{275E3BE0-FFE7-9D4D-88FE-D9A5EDC62B46}" type="pres">
      <dgm:prSet presAssocID="{CB9E167B-0735-43B4-BFAA-F2E483434434}" presName="sibTrans" presStyleCnt="0"/>
      <dgm:spPr/>
    </dgm:pt>
    <dgm:pt modelId="{151065EC-CFAF-F948-8F28-EA1EE1A85D79}" type="pres">
      <dgm:prSet presAssocID="{2CCAD507-320C-4DFA-B80F-4E6D67369C96}" presName="node" presStyleLbl="node1" presStyleIdx="2" presStyleCnt="12">
        <dgm:presLayoutVars>
          <dgm:bulletEnabled val="1"/>
        </dgm:presLayoutVars>
      </dgm:prSet>
      <dgm:spPr/>
    </dgm:pt>
    <dgm:pt modelId="{6DF748D2-0746-D147-BDF0-145C7702607C}" type="pres">
      <dgm:prSet presAssocID="{ED6AF59E-7094-45A6-A0CB-44024ABCBFC8}" presName="sibTrans" presStyleCnt="0"/>
      <dgm:spPr/>
    </dgm:pt>
    <dgm:pt modelId="{4BA6E794-A57E-EE48-B34B-0BBB59AFA8D3}" type="pres">
      <dgm:prSet presAssocID="{2C0D0E9A-7BEE-4E09-BDE0-6FDBEDFBD7DB}" presName="node" presStyleLbl="node1" presStyleIdx="3" presStyleCnt="12">
        <dgm:presLayoutVars>
          <dgm:bulletEnabled val="1"/>
        </dgm:presLayoutVars>
      </dgm:prSet>
      <dgm:spPr/>
    </dgm:pt>
    <dgm:pt modelId="{F04E135A-320D-6045-8E6E-A858C38A3614}" type="pres">
      <dgm:prSet presAssocID="{20988569-DF04-43F0-8A5B-70E3CE1B46FD}" presName="sibTrans" presStyleCnt="0"/>
      <dgm:spPr/>
    </dgm:pt>
    <dgm:pt modelId="{3B9C61D0-7F66-9B43-B930-79B8E4C3D161}" type="pres">
      <dgm:prSet presAssocID="{B8E4EC31-E212-4CEF-9A27-3BBCCDE2A30B}" presName="node" presStyleLbl="node1" presStyleIdx="4" presStyleCnt="12">
        <dgm:presLayoutVars>
          <dgm:bulletEnabled val="1"/>
        </dgm:presLayoutVars>
      </dgm:prSet>
      <dgm:spPr/>
    </dgm:pt>
    <dgm:pt modelId="{06DE5655-9631-1146-9722-DB73E9432CA2}" type="pres">
      <dgm:prSet presAssocID="{4E8873CE-8EE6-4C42-8F95-8D3E47CC7B60}" presName="sibTrans" presStyleCnt="0"/>
      <dgm:spPr/>
    </dgm:pt>
    <dgm:pt modelId="{A85DE60C-C757-D24D-B7BE-E5E0C2100228}" type="pres">
      <dgm:prSet presAssocID="{AF9151C5-E3E4-4C77-808D-BBDB84F77CAA}" presName="node" presStyleLbl="node1" presStyleIdx="5" presStyleCnt="12">
        <dgm:presLayoutVars>
          <dgm:bulletEnabled val="1"/>
        </dgm:presLayoutVars>
      </dgm:prSet>
      <dgm:spPr/>
    </dgm:pt>
    <dgm:pt modelId="{DC53609D-9C98-1344-9DD1-DB1869BDFC99}" type="pres">
      <dgm:prSet presAssocID="{DE527CDD-7A88-4A28-A10E-A41424B7721F}" presName="sibTrans" presStyleCnt="0"/>
      <dgm:spPr/>
    </dgm:pt>
    <dgm:pt modelId="{7FBFCE00-3DEB-EE41-8581-4459393BA7E1}" type="pres">
      <dgm:prSet presAssocID="{5EE99236-68E0-4354-AE13-2C3BD5393B13}" presName="node" presStyleLbl="node1" presStyleIdx="6" presStyleCnt="12">
        <dgm:presLayoutVars>
          <dgm:bulletEnabled val="1"/>
        </dgm:presLayoutVars>
      </dgm:prSet>
      <dgm:spPr/>
    </dgm:pt>
    <dgm:pt modelId="{2D6E978B-EFD2-E940-873D-B7592B419344}" type="pres">
      <dgm:prSet presAssocID="{D56575EC-2DA3-4229-8B8E-EA9AC5FE5CB4}" presName="sibTrans" presStyleCnt="0"/>
      <dgm:spPr/>
    </dgm:pt>
    <dgm:pt modelId="{558F87C9-2A19-D84B-B50C-C0B46187DD87}" type="pres">
      <dgm:prSet presAssocID="{22B5C588-7876-481B-8F0F-BDFBDA0394C7}" presName="node" presStyleLbl="node1" presStyleIdx="7" presStyleCnt="12">
        <dgm:presLayoutVars>
          <dgm:bulletEnabled val="1"/>
        </dgm:presLayoutVars>
      </dgm:prSet>
      <dgm:spPr/>
    </dgm:pt>
    <dgm:pt modelId="{37FA037B-23F1-DC4A-B206-4816A632B247}" type="pres">
      <dgm:prSet presAssocID="{D9BD391F-ABCE-492C-976F-328AC72F0E68}" presName="sibTrans" presStyleCnt="0"/>
      <dgm:spPr/>
    </dgm:pt>
    <dgm:pt modelId="{928811D9-0610-0E45-B2AD-72716BCE6A2A}" type="pres">
      <dgm:prSet presAssocID="{E13723B6-3683-48E6-B73B-46501D73480D}" presName="node" presStyleLbl="node1" presStyleIdx="8" presStyleCnt="12">
        <dgm:presLayoutVars>
          <dgm:bulletEnabled val="1"/>
        </dgm:presLayoutVars>
      </dgm:prSet>
      <dgm:spPr/>
    </dgm:pt>
    <dgm:pt modelId="{4BB02B48-2728-FA42-B24A-AF8C72B5A8C2}" type="pres">
      <dgm:prSet presAssocID="{4494CB68-8D83-4509-99DC-8FF0BD97F9CF}" presName="sibTrans" presStyleCnt="0"/>
      <dgm:spPr/>
    </dgm:pt>
    <dgm:pt modelId="{6985F427-FAFE-3847-A125-ECE613C41E28}" type="pres">
      <dgm:prSet presAssocID="{EA8DF1F8-DB04-4AA5-87AD-3C0428D07C13}" presName="node" presStyleLbl="node1" presStyleIdx="9" presStyleCnt="12">
        <dgm:presLayoutVars>
          <dgm:bulletEnabled val="1"/>
        </dgm:presLayoutVars>
      </dgm:prSet>
      <dgm:spPr/>
    </dgm:pt>
    <dgm:pt modelId="{B86C2413-D2C9-B348-8CF2-BE7F1288CDDD}" type="pres">
      <dgm:prSet presAssocID="{4FA9C4D1-F2E6-4A92-9969-A25CDA7421B0}" presName="sibTrans" presStyleCnt="0"/>
      <dgm:spPr/>
    </dgm:pt>
    <dgm:pt modelId="{CC81E9A4-A480-0B4F-B305-96360381CA6A}" type="pres">
      <dgm:prSet presAssocID="{42F0F582-9D60-404F-A87C-E4FE36641A8D}" presName="node" presStyleLbl="node1" presStyleIdx="10" presStyleCnt="12">
        <dgm:presLayoutVars>
          <dgm:bulletEnabled val="1"/>
        </dgm:presLayoutVars>
      </dgm:prSet>
      <dgm:spPr/>
    </dgm:pt>
    <dgm:pt modelId="{EE88A9F3-90E0-1942-8114-79A8D1B9F88F}" type="pres">
      <dgm:prSet presAssocID="{B41EACFE-6CC9-4AB7-9E01-32087F86EF8A}" presName="sibTrans" presStyleCnt="0"/>
      <dgm:spPr/>
    </dgm:pt>
    <dgm:pt modelId="{762F7C05-6801-8E47-839E-F7D9FBD6ECFD}" type="pres">
      <dgm:prSet presAssocID="{72D3AD15-6E5A-0E43-82D3-6AB074F74CDE}" presName="node" presStyleLbl="node1" presStyleIdx="11" presStyleCnt="12">
        <dgm:presLayoutVars>
          <dgm:bulletEnabled val="1"/>
        </dgm:presLayoutVars>
      </dgm:prSet>
      <dgm:spPr/>
    </dgm:pt>
  </dgm:ptLst>
  <dgm:cxnLst>
    <dgm:cxn modelId="{C0951200-F132-BD4C-9683-1370FCB07A56}" type="presOf" srcId="{22B5C588-7876-481B-8F0F-BDFBDA0394C7}" destId="{558F87C9-2A19-D84B-B50C-C0B46187DD87}" srcOrd="0" destOrd="0" presId="urn:microsoft.com/office/officeart/2005/8/layout/default"/>
    <dgm:cxn modelId="{D4F5220F-8253-4368-910E-6DBF365ED9A0}" srcId="{F4B8D314-3455-4D9F-9A24-3C26AFC2A76C}" destId="{42F0F582-9D60-404F-A87C-E4FE36641A8D}" srcOrd="10" destOrd="0" parTransId="{24C7D0B1-D241-4B89-BC98-5BEB36B5F913}" sibTransId="{B41EACFE-6CC9-4AB7-9E01-32087F86EF8A}"/>
    <dgm:cxn modelId="{5A5ECE16-9077-45A7-881E-1D9F8692635A}" srcId="{F4B8D314-3455-4D9F-9A24-3C26AFC2A76C}" destId="{22B5C588-7876-481B-8F0F-BDFBDA0394C7}" srcOrd="7" destOrd="0" parTransId="{DD637B9D-D91F-4F2E-B7DE-7E5F2C6913C5}" sibTransId="{D9BD391F-ABCE-492C-976F-328AC72F0E68}"/>
    <dgm:cxn modelId="{75A69B1F-FE64-6345-B497-E9AD763476E7}" type="presOf" srcId="{B8E4EC31-E212-4CEF-9A27-3BBCCDE2A30B}" destId="{3B9C61D0-7F66-9B43-B930-79B8E4C3D161}" srcOrd="0" destOrd="0" presId="urn:microsoft.com/office/officeart/2005/8/layout/default"/>
    <dgm:cxn modelId="{45C52222-8E90-4F81-A474-E20C865B021F}" srcId="{F4B8D314-3455-4D9F-9A24-3C26AFC2A76C}" destId="{5EE99236-68E0-4354-AE13-2C3BD5393B13}" srcOrd="6" destOrd="0" parTransId="{17743597-83A6-45BB-8B08-2F0946EDD8E4}" sibTransId="{D56575EC-2DA3-4229-8B8E-EA9AC5FE5CB4}"/>
    <dgm:cxn modelId="{26755029-90F9-E84F-926A-82B021FF8A9D}" type="presOf" srcId="{E13723B6-3683-48E6-B73B-46501D73480D}" destId="{928811D9-0610-0E45-B2AD-72716BCE6A2A}" srcOrd="0" destOrd="0" presId="urn:microsoft.com/office/officeart/2005/8/layout/default"/>
    <dgm:cxn modelId="{686D1C2A-7181-4469-96D5-BF9E571135ED}" srcId="{F4B8D314-3455-4D9F-9A24-3C26AFC2A76C}" destId="{2C0D0E9A-7BEE-4E09-BDE0-6FDBEDFBD7DB}" srcOrd="3" destOrd="0" parTransId="{BC12E2B8-1B43-45CB-A590-FC5B69DB34D2}" sibTransId="{20988569-DF04-43F0-8A5B-70E3CE1B46FD}"/>
    <dgm:cxn modelId="{93A8542B-7ECC-4126-B6F7-47B942004CA3}" srcId="{F4B8D314-3455-4D9F-9A24-3C26AFC2A76C}" destId="{EA8DF1F8-DB04-4AA5-87AD-3C0428D07C13}" srcOrd="9" destOrd="0" parTransId="{409FC1ED-C707-49BB-8954-040D3AAE06E5}" sibTransId="{4FA9C4D1-F2E6-4A92-9969-A25CDA7421B0}"/>
    <dgm:cxn modelId="{F8C89D2E-ED93-4027-BDB3-EB6FF84FD946}" srcId="{F4B8D314-3455-4D9F-9A24-3C26AFC2A76C}" destId="{AF9151C5-E3E4-4C77-808D-BBDB84F77CAA}" srcOrd="5" destOrd="0" parTransId="{C952F5B7-09E6-4770-90AD-37924E4D7146}" sibTransId="{DE527CDD-7A88-4A28-A10E-A41424B7721F}"/>
    <dgm:cxn modelId="{EE7B8E32-1E0A-364D-AAB9-DFF1516ED577}" type="presOf" srcId="{2C0D0E9A-7BEE-4E09-BDE0-6FDBEDFBD7DB}" destId="{4BA6E794-A57E-EE48-B34B-0BBB59AFA8D3}" srcOrd="0" destOrd="0" presId="urn:microsoft.com/office/officeart/2005/8/layout/default"/>
    <dgm:cxn modelId="{4D8F7066-2AF3-43A8-9F9C-5C902519B10F}" srcId="{F4B8D314-3455-4D9F-9A24-3C26AFC2A76C}" destId="{B8E4EC31-E212-4CEF-9A27-3BBCCDE2A30B}" srcOrd="4" destOrd="0" parTransId="{1B43680F-E75F-4755-A6AA-9AE154C21C2F}" sibTransId="{4E8873CE-8EE6-4C42-8F95-8D3E47CC7B60}"/>
    <dgm:cxn modelId="{0A7CB647-B55C-1947-9F30-DE6DAB935C0C}" type="presOf" srcId="{5EE99236-68E0-4354-AE13-2C3BD5393B13}" destId="{7FBFCE00-3DEB-EE41-8581-4459393BA7E1}" srcOrd="0" destOrd="0" presId="urn:microsoft.com/office/officeart/2005/8/layout/default"/>
    <dgm:cxn modelId="{3719984F-DA20-CC42-B4F0-9560DC4F4F59}" type="presOf" srcId="{AF9151C5-E3E4-4C77-808D-BBDB84F77CAA}" destId="{A85DE60C-C757-D24D-B7BE-E5E0C2100228}" srcOrd="0" destOrd="0" presId="urn:microsoft.com/office/officeart/2005/8/layout/default"/>
    <dgm:cxn modelId="{1D5C0650-2256-4543-AE66-76ACFECA65A7}" srcId="{F4B8D314-3455-4D9F-9A24-3C26AFC2A76C}" destId="{E13723B6-3683-48E6-B73B-46501D73480D}" srcOrd="8" destOrd="0" parTransId="{DBB10142-5A57-4060-9702-716F17D3DCA4}" sibTransId="{4494CB68-8D83-4509-99DC-8FF0BD97F9CF}"/>
    <dgm:cxn modelId="{30A30657-6DCD-4D06-8D58-316A3B26093E}" srcId="{F4B8D314-3455-4D9F-9A24-3C26AFC2A76C}" destId="{D9C1241B-F713-44B8-878C-721AA6E6DA1A}" srcOrd="0" destOrd="0" parTransId="{9E0C3D37-7819-41A2-BEAF-B996BF68A59F}" sibTransId="{A39C1BC0-5339-4CD3-A412-23E6262BDA96}"/>
    <dgm:cxn modelId="{EEFCDC57-B66B-5D41-8EF3-FB0E1D26CD1E}" type="presOf" srcId="{72D3AD15-6E5A-0E43-82D3-6AB074F74CDE}" destId="{762F7C05-6801-8E47-839E-F7D9FBD6ECFD}" srcOrd="0" destOrd="0" presId="urn:microsoft.com/office/officeart/2005/8/layout/default"/>
    <dgm:cxn modelId="{8F632F98-5DA2-4CBF-A9CA-ABA601D2305B}" srcId="{F4B8D314-3455-4D9F-9A24-3C26AFC2A76C}" destId="{B4304C1D-8B44-4596-8EE5-265649D43003}" srcOrd="1" destOrd="0" parTransId="{FE123FB7-290C-494E-91A9-72A489F70BA6}" sibTransId="{CB9E167B-0735-43B4-BFAA-F2E483434434}"/>
    <dgm:cxn modelId="{B195F2A0-72BD-DA40-899F-ADCF6DDACC83}" type="presOf" srcId="{D9C1241B-F713-44B8-878C-721AA6E6DA1A}" destId="{F6AEF5A7-8336-A543-A539-0C7F10B9AD12}" srcOrd="0" destOrd="0" presId="urn:microsoft.com/office/officeart/2005/8/layout/default"/>
    <dgm:cxn modelId="{AEE938AF-6B81-7540-BE9F-EE51A34706F3}" type="presOf" srcId="{42F0F582-9D60-404F-A87C-E4FE36641A8D}" destId="{CC81E9A4-A480-0B4F-B305-96360381CA6A}" srcOrd="0" destOrd="0" presId="urn:microsoft.com/office/officeart/2005/8/layout/default"/>
    <dgm:cxn modelId="{3DEA5CB3-16CD-8842-A91B-FF357A3B1348}" type="presOf" srcId="{F4B8D314-3455-4D9F-9A24-3C26AFC2A76C}" destId="{58E91513-05E9-0B42-8B86-A54D6A949E27}" srcOrd="0" destOrd="0" presId="urn:microsoft.com/office/officeart/2005/8/layout/default"/>
    <dgm:cxn modelId="{FD27D6C2-53D1-CE40-8D15-24C25CFCFDF6}" type="presOf" srcId="{B4304C1D-8B44-4596-8EE5-265649D43003}" destId="{2B7B53CC-3740-C446-98C4-F90A49477102}" srcOrd="0" destOrd="0" presId="urn:microsoft.com/office/officeart/2005/8/layout/default"/>
    <dgm:cxn modelId="{741E03D2-EBCB-484B-8CC3-159544DAE36B}" type="presOf" srcId="{2CCAD507-320C-4DFA-B80F-4E6D67369C96}" destId="{151065EC-CFAF-F948-8F28-EA1EE1A85D79}" srcOrd="0" destOrd="0" presId="urn:microsoft.com/office/officeart/2005/8/layout/default"/>
    <dgm:cxn modelId="{F1CA26D2-86E6-4FE5-A8B1-B15D0DF2A00A}" srcId="{F4B8D314-3455-4D9F-9A24-3C26AFC2A76C}" destId="{2CCAD507-320C-4DFA-B80F-4E6D67369C96}" srcOrd="2" destOrd="0" parTransId="{B8EF2F40-04DD-4DA4-A8FE-E5E403F8002B}" sibTransId="{ED6AF59E-7094-45A6-A0CB-44024ABCBFC8}"/>
    <dgm:cxn modelId="{C5F295D6-63F4-F84D-8FBB-026DF9FE4A33}" type="presOf" srcId="{EA8DF1F8-DB04-4AA5-87AD-3C0428D07C13}" destId="{6985F427-FAFE-3847-A125-ECE613C41E28}" srcOrd="0" destOrd="0" presId="urn:microsoft.com/office/officeart/2005/8/layout/default"/>
    <dgm:cxn modelId="{316B7EEF-A3C3-C84D-9A31-8B4357BADA40}" srcId="{F4B8D314-3455-4D9F-9A24-3C26AFC2A76C}" destId="{72D3AD15-6E5A-0E43-82D3-6AB074F74CDE}" srcOrd="11" destOrd="0" parTransId="{2CC8AA9A-2023-0745-93E7-A61EA93C7A73}" sibTransId="{F5C3BF6E-0436-9340-81A9-D8FDEF453204}"/>
    <dgm:cxn modelId="{7F898C8A-660F-A249-AD01-383348184951}" type="presParOf" srcId="{58E91513-05E9-0B42-8B86-A54D6A949E27}" destId="{F6AEF5A7-8336-A543-A539-0C7F10B9AD12}" srcOrd="0" destOrd="0" presId="urn:microsoft.com/office/officeart/2005/8/layout/default"/>
    <dgm:cxn modelId="{4060A89C-2DD9-324D-B7AA-E269B6675F64}" type="presParOf" srcId="{58E91513-05E9-0B42-8B86-A54D6A949E27}" destId="{D373FDDF-D251-434A-A2F1-FAE4EBA43C6A}" srcOrd="1" destOrd="0" presId="urn:microsoft.com/office/officeart/2005/8/layout/default"/>
    <dgm:cxn modelId="{FB2FE1E6-CD36-B74A-87B6-72CC8F817960}" type="presParOf" srcId="{58E91513-05E9-0B42-8B86-A54D6A949E27}" destId="{2B7B53CC-3740-C446-98C4-F90A49477102}" srcOrd="2" destOrd="0" presId="urn:microsoft.com/office/officeart/2005/8/layout/default"/>
    <dgm:cxn modelId="{DA570C2D-239F-0B42-85F9-275C5A7DCECD}" type="presParOf" srcId="{58E91513-05E9-0B42-8B86-A54D6A949E27}" destId="{275E3BE0-FFE7-9D4D-88FE-D9A5EDC62B46}" srcOrd="3" destOrd="0" presId="urn:microsoft.com/office/officeart/2005/8/layout/default"/>
    <dgm:cxn modelId="{0D623F52-EA92-BD47-81E8-95FCC9913967}" type="presParOf" srcId="{58E91513-05E9-0B42-8B86-A54D6A949E27}" destId="{151065EC-CFAF-F948-8F28-EA1EE1A85D79}" srcOrd="4" destOrd="0" presId="urn:microsoft.com/office/officeart/2005/8/layout/default"/>
    <dgm:cxn modelId="{5D8AC8FE-51FF-B740-8B45-97218CD85E43}" type="presParOf" srcId="{58E91513-05E9-0B42-8B86-A54D6A949E27}" destId="{6DF748D2-0746-D147-BDF0-145C7702607C}" srcOrd="5" destOrd="0" presId="urn:microsoft.com/office/officeart/2005/8/layout/default"/>
    <dgm:cxn modelId="{2249858B-7821-7340-B4AF-103D26D845FC}" type="presParOf" srcId="{58E91513-05E9-0B42-8B86-A54D6A949E27}" destId="{4BA6E794-A57E-EE48-B34B-0BBB59AFA8D3}" srcOrd="6" destOrd="0" presId="urn:microsoft.com/office/officeart/2005/8/layout/default"/>
    <dgm:cxn modelId="{9ADC1DCD-10D0-F44C-80C2-F3B396A87A2C}" type="presParOf" srcId="{58E91513-05E9-0B42-8B86-A54D6A949E27}" destId="{F04E135A-320D-6045-8E6E-A858C38A3614}" srcOrd="7" destOrd="0" presId="urn:microsoft.com/office/officeart/2005/8/layout/default"/>
    <dgm:cxn modelId="{03F9396D-8500-7F49-ACD4-9C1B92D8386D}" type="presParOf" srcId="{58E91513-05E9-0B42-8B86-A54D6A949E27}" destId="{3B9C61D0-7F66-9B43-B930-79B8E4C3D161}" srcOrd="8" destOrd="0" presId="urn:microsoft.com/office/officeart/2005/8/layout/default"/>
    <dgm:cxn modelId="{16E42312-95D4-3F40-B086-A5CF4165DA4A}" type="presParOf" srcId="{58E91513-05E9-0B42-8B86-A54D6A949E27}" destId="{06DE5655-9631-1146-9722-DB73E9432CA2}" srcOrd="9" destOrd="0" presId="urn:microsoft.com/office/officeart/2005/8/layout/default"/>
    <dgm:cxn modelId="{EC2DEC74-B629-4D47-9D6A-FE9438B26004}" type="presParOf" srcId="{58E91513-05E9-0B42-8B86-A54D6A949E27}" destId="{A85DE60C-C757-D24D-B7BE-E5E0C2100228}" srcOrd="10" destOrd="0" presId="urn:microsoft.com/office/officeart/2005/8/layout/default"/>
    <dgm:cxn modelId="{6A0D765A-3793-7E49-83DF-9C3F2FA392DB}" type="presParOf" srcId="{58E91513-05E9-0B42-8B86-A54D6A949E27}" destId="{DC53609D-9C98-1344-9DD1-DB1869BDFC99}" srcOrd="11" destOrd="0" presId="urn:microsoft.com/office/officeart/2005/8/layout/default"/>
    <dgm:cxn modelId="{7C036FC5-C22F-7D49-A095-25CAD23915D1}" type="presParOf" srcId="{58E91513-05E9-0B42-8B86-A54D6A949E27}" destId="{7FBFCE00-3DEB-EE41-8581-4459393BA7E1}" srcOrd="12" destOrd="0" presId="urn:microsoft.com/office/officeart/2005/8/layout/default"/>
    <dgm:cxn modelId="{310B29B5-8B7D-7A49-8368-C2716BBA7469}" type="presParOf" srcId="{58E91513-05E9-0B42-8B86-A54D6A949E27}" destId="{2D6E978B-EFD2-E940-873D-B7592B419344}" srcOrd="13" destOrd="0" presId="urn:microsoft.com/office/officeart/2005/8/layout/default"/>
    <dgm:cxn modelId="{B66AFB3D-14F0-734B-9525-9206D11AE51E}" type="presParOf" srcId="{58E91513-05E9-0B42-8B86-A54D6A949E27}" destId="{558F87C9-2A19-D84B-B50C-C0B46187DD87}" srcOrd="14" destOrd="0" presId="urn:microsoft.com/office/officeart/2005/8/layout/default"/>
    <dgm:cxn modelId="{D95CA332-F483-204C-B7CF-3B59FE0E9C68}" type="presParOf" srcId="{58E91513-05E9-0B42-8B86-A54D6A949E27}" destId="{37FA037B-23F1-DC4A-B206-4816A632B247}" srcOrd="15" destOrd="0" presId="urn:microsoft.com/office/officeart/2005/8/layout/default"/>
    <dgm:cxn modelId="{6CDD02ED-84DD-AE4D-BB4C-CAEB4D9793A0}" type="presParOf" srcId="{58E91513-05E9-0B42-8B86-A54D6A949E27}" destId="{928811D9-0610-0E45-B2AD-72716BCE6A2A}" srcOrd="16" destOrd="0" presId="urn:microsoft.com/office/officeart/2005/8/layout/default"/>
    <dgm:cxn modelId="{FDB6D8CC-6088-D34C-8AE4-3D210E3A7288}" type="presParOf" srcId="{58E91513-05E9-0B42-8B86-A54D6A949E27}" destId="{4BB02B48-2728-FA42-B24A-AF8C72B5A8C2}" srcOrd="17" destOrd="0" presId="urn:microsoft.com/office/officeart/2005/8/layout/default"/>
    <dgm:cxn modelId="{41F1AC28-20E7-0A42-977D-9AC3DB67959F}" type="presParOf" srcId="{58E91513-05E9-0B42-8B86-A54D6A949E27}" destId="{6985F427-FAFE-3847-A125-ECE613C41E28}" srcOrd="18" destOrd="0" presId="urn:microsoft.com/office/officeart/2005/8/layout/default"/>
    <dgm:cxn modelId="{9E7119F2-A2F7-C749-A5EF-11D44FED36D1}" type="presParOf" srcId="{58E91513-05E9-0B42-8B86-A54D6A949E27}" destId="{B86C2413-D2C9-B348-8CF2-BE7F1288CDDD}" srcOrd="19" destOrd="0" presId="urn:microsoft.com/office/officeart/2005/8/layout/default"/>
    <dgm:cxn modelId="{A21AA12E-F453-C64D-A272-5168510BD1D8}" type="presParOf" srcId="{58E91513-05E9-0B42-8B86-A54D6A949E27}" destId="{CC81E9A4-A480-0B4F-B305-96360381CA6A}" srcOrd="20" destOrd="0" presId="urn:microsoft.com/office/officeart/2005/8/layout/default"/>
    <dgm:cxn modelId="{0C2F7AA5-432F-9A42-878E-2943DAD53721}" type="presParOf" srcId="{58E91513-05E9-0B42-8B86-A54D6A949E27}" destId="{EE88A9F3-90E0-1942-8114-79A8D1B9F88F}" srcOrd="21" destOrd="0" presId="urn:microsoft.com/office/officeart/2005/8/layout/default"/>
    <dgm:cxn modelId="{C48BF00A-B521-DF4B-845C-CD5363F6C511}" type="presParOf" srcId="{58E91513-05E9-0B42-8B86-A54D6A949E27}" destId="{762F7C05-6801-8E47-839E-F7D9FBD6ECFD}"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6DB20-5CDC-4EAA-AACB-11C9EDE9695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A8270B3-5772-4C77-AC1F-B30981E70181}">
      <dgm:prSet/>
      <dgm:spPr/>
      <dgm:t>
        <a:bodyPr/>
        <a:lstStyle/>
        <a:p>
          <a:r>
            <a:rPr lang="en-US" dirty="0"/>
            <a:t>Strong Structured Dataset</a:t>
          </a:r>
        </a:p>
      </dgm:t>
    </dgm:pt>
    <dgm:pt modelId="{20F07F4C-0A80-40BA-B7A6-F94C8B2FBC05}" type="parTrans" cxnId="{291DFF55-DC3A-4CE1-B027-CB67541CC807}">
      <dgm:prSet/>
      <dgm:spPr/>
      <dgm:t>
        <a:bodyPr/>
        <a:lstStyle/>
        <a:p>
          <a:endParaRPr lang="en-US"/>
        </a:p>
      </dgm:t>
    </dgm:pt>
    <dgm:pt modelId="{F67DF6BA-BC6A-4140-B05E-FA61EFEB6C28}" type="sibTrans" cxnId="{291DFF55-DC3A-4CE1-B027-CB67541CC807}">
      <dgm:prSet/>
      <dgm:spPr/>
      <dgm:t>
        <a:bodyPr/>
        <a:lstStyle/>
        <a:p>
          <a:endParaRPr lang="en-US"/>
        </a:p>
      </dgm:t>
    </dgm:pt>
    <dgm:pt modelId="{60B5D7F1-DCF0-4AAB-B4EC-C316BEC2032B}">
      <dgm:prSet/>
      <dgm:spPr/>
      <dgm:t>
        <a:bodyPr/>
        <a:lstStyle/>
        <a:p>
          <a:r>
            <a:rPr lang="en-US"/>
            <a:t>Removed categorical attributes such as Artists &amp; Song Name</a:t>
          </a:r>
        </a:p>
      </dgm:t>
    </dgm:pt>
    <dgm:pt modelId="{E1A68669-C6D9-4DA8-BA9B-56B3DE2BF40A}" type="parTrans" cxnId="{780B2DB4-F5B5-4238-8E9E-5D4B27FD6545}">
      <dgm:prSet/>
      <dgm:spPr/>
      <dgm:t>
        <a:bodyPr/>
        <a:lstStyle/>
        <a:p>
          <a:endParaRPr lang="en-US"/>
        </a:p>
      </dgm:t>
    </dgm:pt>
    <dgm:pt modelId="{89F0A6FB-1CE0-4FFC-A469-E30EACE1CE3A}" type="sibTrans" cxnId="{780B2DB4-F5B5-4238-8E9E-5D4B27FD6545}">
      <dgm:prSet/>
      <dgm:spPr/>
      <dgm:t>
        <a:bodyPr/>
        <a:lstStyle/>
        <a:p>
          <a:endParaRPr lang="en-US"/>
        </a:p>
      </dgm:t>
    </dgm:pt>
    <dgm:pt modelId="{1D1DFC90-4E78-4065-BDA3-C202A03071A2}">
      <dgm:prSet/>
      <dgm:spPr/>
      <dgm:t>
        <a:bodyPr/>
        <a:lstStyle/>
        <a:p>
          <a:r>
            <a:rPr lang="en-US"/>
            <a:t>No missing or null values that needed to be addressed or manipulated</a:t>
          </a:r>
        </a:p>
      </dgm:t>
    </dgm:pt>
    <dgm:pt modelId="{9D77296D-363D-4755-BEEF-E54669C7B280}" type="parTrans" cxnId="{45D5D2E0-63E3-42D3-8060-F35DBC7B6FF0}">
      <dgm:prSet/>
      <dgm:spPr/>
      <dgm:t>
        <a:bodyPr/>
        <a:lstStyle/>
        <a:p>
          <a:endParaRPr lang="en-US"/>
        </a:p>
      </dgm:t>
    </dgm:pt>
    <dgm:pt modelId="{9EC03FA3-BBE4-42F3-B44B-56D0D0BACB9A}" type="sibTrans" cxnId="{45D5D2E0-63E3-42D3-8060-F35DBC7B6FF0}">
      <dgm:prSet/>
      <dgm:spPr/>
      <dgm:t>
        <a:bodyPr/>
        <a:lstStyle/>
        <a:p>
          <a:endParaRPr lang="en-US"/>
        </a:p>
      </dgm:t>
    </dgm:pt>
    <dgm:pt modelId="{2C6A7AB2-FC7C-46DA-A596-2F895A50747D}">
      <dgm:prSet/>
      <dgm:spPr/>
      <dgm:t>
        <a:bodyPr/>
        <a:lstStyle/>
        <a:p>
          <a:r>
            <a:rPr lang="en-US"/>
            <a:t>Data formatted in .csv, imported into notebook</a:t>
          </a:r>
        </a:p>
      </dgm:t>
    </dgm:pt>
    <dgm:pt modelId="{B82A7E45-FD5F-4632-869A-09F79C28C6DE}" type="parTrans" cxnId="{8FB77098-C488-4BBE-8D2A-CF9B6F416861}">
      <dgm:prSet/>
      <dgm:spPr/>
      <dgm:t>
        <a:bodyPr/>
        <a:lstStyle/>
        <a:p>
          <a:endParaRPr lang="en-US"/>
        </a:p>
      </dgm:t>
    </dgm:pt>
    <dgm:pt modelId="{D1FB97B3-6EAD-40B5-AC22-5DC52829651C}" type="sibTrans" cxnId="{8FB77098-C488-4BBE-8D2A-CF9B6F416861}">
      <dgm:prSet/>
      <dgm:spPr/>
      <dgm:t>
        <a:bodyPr/>
        <a:lstStyle/>
        <a:p>
          <a:endParaRPr lang="en-US"/>
        </a:p>
      </dgm:t>
    </dgm:pt>
    <dgm:pt modelId="{26D91BBE-14B2-464F-99FA-1E3924636860}" type="pres">
      <dgm:prSet presAssocID="{B2A6DB20-5CDC-4EAA-AACB-11C9EDE96954}" presName="root" presStyleCnt="0">
        <dgm:presLayoutVars>
          <dgm:dir/>
          <dgm:resizeHandles val="exact"/>
        </dgm:presLayoutVars>
      </dgm:prSet>
      <dgm:spPr/>
    </dgm:pt>
    <dgm:pt modelId="{04420A51-08E1-4BF3-AE23-5DD9F661EE6A}" type="pres">
      <dgm:prSet presAssocID="{B2A6DB20-5CDC-4EAA-AACB-11C9EDE96954}" presName="container" presStyleCnt="0">
        <dgm:presLayoutVars>
          <dgm:dir/>
          <dgm:resizeHandles val="exact"/>
        </dgm:presLayoutVars>
      </dgm:prSet>
      <dgm:spPr/>
    </dgm:pt>
    <dgm:pt modelId="{A5351BD7-EFB1-4E15-9450-7115B83A5436}" type="pres">
      <dgm:prSet presAssocID="{AA8270B3-5772-4C77-AC1F-B30981E70181}" presName="compNode" presStyleCnt="0"/>
      <dgm:spPr/>
    </dgm:pt>
    <dgm:pt modelId="{1FA73EF6-2ED6-4DC8-A6E4-E3271BBD7AE2}" type="pres">
      <dgm:prSet presAssocID="{AA8270B3-5772-4C77-AC1F-B30981E70181}" presName="iconBgRect" presStyleLbl="bgShp" presStyleIdx="0" presStyleCnt="4"/>
      <dgm:spPr/>
    </dgm:pt>
    <dgm:pt modelId="{F6B09B27-192B-4775-ACE8-EB1E8EB7B63F}" type="pres">
      <dgm:prSet presAssocID="{AA8270B3-5772-4C77-AC1F-B30981E7018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EFAFED5-CCBE-4785-AB93-D597AE255171}" type="pres">
      <dgm:prSet presAssocID="{AA8270B3-5772-4C77-AC1F-B30981E70181}" presName="spaceRect" presStyleCnt="0"/>
      <dgm:spPr/>
    </dgm:pt>
    <dgm:pt modelId="{2F884E86-F778-42B2-81F9-C982D88BA3B5}" type="pres">
      <dgm:prSet presAssocID="{AA8270B3-5772-4C77-AC1F-B30981E70181}" presName="textRect" presStyleLbl="revTx" presStyleIdx="0" presStyleCnt="4">
        <dgm:presLayoutVars>
          <dgm:chMax val="1"/>
          <dgm:chPref val="1"/>
        </dgm:presLayoutVars>
      </dgm:prSet>
      <dgm:spPr/>
    </dgm:pt>
    <dgm:pt modelId="{F3B26711-051F-4852-B102-612CB8DB6C55}" type="pres">
      <dgm:prSet presAssocID="{F67DF6BA-BC6A-4140-B05E-FA61EFEB6C28}" presName="sibTrans" presStyleLbl="sibTrans2D1" presStyleIdx="0" presStyleCnt="0"/>
      <dgm:spPr/>
    </dgm:pt>
    <dgm:pt modelId="{9554A1F3-ACBA-4D98-BC70-0F941D5CB866}" type="pres">
      <dgm:prSet presAssocID="{60B5D7F1-DCF0-4AAB-B4EC-C316BEC2032B}" presName="compNode" presStyleCnt="0"/>
      <dgm:spPr/>
    </dgm:pt>
    <dgm:pt modelId="{C310BBAC-26B0-415E-9A8F-8BBC27A5AE81}" type="pres">
      <dgm:prSet presAssocID="{60B5D7F1-DCF0-4AAB-B4EC-C316BEC2032B}" presName="iconBgRect" presStyleLbl="bgShp" presStyleIdx="1" presStyleCnt="4"/>
      <dgm:spPr/>
    </dgm:pt>
    <dgm:pt modelId="{E7A6451A-EA5A-48E6-A902-93A25231851C}" type="pres">
      <dgm:prSet presAssocID="{60B5D7F1-DCF0-4AAB-B4EC-C316BEC2032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eble clef"/>
        </a:ext>
      </dgm:extLst>
    </dgm:pt>
    <dgm:pt modelId="{1DF2B45C-C082-442F-9E14-FEE575D6EE85}" type="pres">
      <dgm:prSet presAssocID="{60B5D7F1-DCF0-4AAB-B4EC-C316BEC2032B}" presName="spaceRect" presStyleCnt="0"/>
      <dgm:spPr/>
    </dgm:pt>
    <dgm:pt modelId="{84FB1E20-7C4C-42D4-B205-A6765E0C43DC}" type="pres">
      <dgm:prSet presAssocID="{60B5D7F1-DCF0-4AAB-B4EC-C316BEC2032B}" presName="textRect" presStyleLbl="revTx" presStyleIdx="1" presStyleCnt="4">
        <dgm:presLayoutVars>
          <dgm:chMax val="1"/>
          <dgm:chPref val="1"/>
        </dgm:presLayoutVars>
      </dgm:prSet>
      <dgm:spPr/>
    </dgm:pt>
    <dgm:pt modelId="{3D051789-AD24-4B42-86A7-7B84EABE872A}" type="pres">
      <dgm:prSet presAssocID="{89F0A6FB-1CE0-4FFC-A469-E30EACE1CE3A}" presName="sibTrans" presStyleLbl="sibTrans2D1" presStyleIdx="0" presStyleCnt="0"/>
      <dgm:spPr/>
    </dgm:pt>
    <dgm:pt modelId="{9287D2B2-86F7-4157-BDC7-1AE1D25C1878}" type="pres">
      <dgm:prSet presAssocID="{1D1DFC90-4E78-4065-BDA3-C202A03071A2}" presName="compNode" presStyleCnt="0"/>
      <dgm:spPr/>
    </dgm:pt>
    <dgm:pt modelId="{F2E3F8AE-9FC7-48CF-9747-8C20C7AB309E}" type="pres">
      <dgm:prSet presAssocID="{1D1DFC90-4E78-4065-BDA3-C202A03071A2}" presName="iconBgRect" presStyleLbl="bgShp" presStyleIdx="2" presStyleCnt="4"/>
      <dgm:spPr/>
    </dgm:pt>
    <dgm:pt modelId="{98710115-8507-48CC-9328-54E4A1240712}" type="pres">
      <dgm:prSet presAssocID="{1D1DFC90-4E78-4065-BDA3-C202A03071A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70182946-3EDE-4865-A34B-687B33C74B5A}" type="pres">
      <dgm:prSet presAssocID="{1D1DFC90-4E78-4065-BDA3-C202A03071A2}" presName="spaceRect" presStyleCnt="0"/>
      <dgm:spPr/>
    </dgm:pt>
    <dgm:pt modelId="{36F21622-3880-4C96-819F-7357B2D39D19}" type="pres">
      <dgm:prSet presAssocID="{1D1DFC90-4E78-4065-BDA3-C202A03071A2}" presName="textRect" presStyleLbl="revTx" presStyleIdx="2" presStyleCnt="4">
        <dgm:presLayoutVars>
          <dgm:chMax val="1"/>
          <dgm:chPref val="1"/>
        </dgm:presLayoutVars>
      </dgm:prSet>
      <dgm:spPr/>
    </dgm:pt>
    <dgm:pt modelId="{BEF8036A-7310-4E0F-A260-D72F5224D0D8}" type="pres">
      <dgm:prSet presAssocID="{9EC03FA3-BBE4-42F3-B44B-56D0D0BACB9A}" presName="sibTrans" presStyleLbl="sibTrans2D1" presStyleIdx="0" presStyleCnt="0"/>
      <dgm:spPr/>
    </dgm:pt>
    <dgm:pt modelId="{134A42FB-F12C-4C4A-B5D4-8B7E163657A3}" type="pres">
      <dgm:prSet presAssocID="{2C6A7AB2-FC7C-46DA-A596-2F895A50747D}" presName="compNode" presStyleCnt="0"/>
      <dgm:spPr/>
    </dgm:pt>
    <dgm:pt modelId="{6D6539D2-BE19-4C35-87FB-D0170EB4E068}" type="pres">
      <dgm:prSet presAssocID="{2C6A7AB2-FC7C-46DA-A596-2F895A50747D}" presName="iconBgRect" presStyleLbl="bgShp" presStyleIdx="3" presStyleCnt="4"/>
      <dgm:spPr/>
    </dgm:pt>
    <dgm:pt modelId="{785272D0-50B7-4810-91D3-F045EBE7772E}" type="pres">
      <dgm:prSet presAssocID="{2C6A7AB2-FC7C-46DA-A596-2F895A5074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hotocopier"/>
        </a:ext>
      </dgm:extLst>
    </dgm:pt>
    <dgm:pt modelId="{4B97A620-186B-456F-8A41-03DE67089EC2}" type="pres">
      <dgm:prSet presAssocID="{2C6A7AB2-FC7C-46DA-A596-2F895A50747D}" presName="spaceRect" presStyleCnt="0"/>
      <dgm:spPr/>
    </dgm:pt>
    <dgm:pt modelId="{DCB0CF4E-93E4-48D1-B31A-55292D194D3E}" type="pres">
      <dgm:prSet presAssocID="{2C6A7AB2-FC7C-46DA-A596-2F895A50747D}" presName="textRect" presStyleLbl="revTx" presStyleIdx="3" presStyleCnt="4">
        <dgm:presLayoutVars>
          <dgm:chMax val="1"/>
          <dgm:chPref val="1"/>
        </dgm:presLayoutVars>
      </dgm:prSet>
      <dgm:spPr/>
    </dgm:pt>
  </dgm:ptLst>
  <dgm:cxnLst>
    <dgm:cxn modelId="{046B1A03-7041-4EEE-93BC-EE31D91149A7}" type="presOf" srcId="{1D1DFC90-4E78-4065-BDA3-C202A03071A2}" destId="{36F21622-3880-4C96-819F-7357B2D39D19}" srcOrd="0" destOrd="0" presId="urn:microsoft.com/office/officeart/2018/2/layout/IconCircleList"/>
    <dgm:cxn modelId="{89ABB407-2701-43B1-A0ED-234777BDA2AA}" type="presOf" srcId="{AA8270B3-5772-4C77-AC1F-B30981E70181}" destId="{2F884E86-F778-42B2-81F9-C982D88BA3B5}" srcOrd="0" destOrd="0" presId="urn:microsoft.com/office/officeart/2018/2/layout/IconCircleList"/>
    <dgm:cxn modelId="{6BD5BA18-0E37-4A3D-8DF5-B22D898EB1D8}" type="presOf" srcId="{F67DF6BA-BC6A-4140-B05E-FA61EFEB6C28}" destId="{F3B26711-051F-4852-B102-612CB8DB6C55}" srcOrd="0" destOrd="0" presId="urn:microsoft.com/office/officeart/2018/2/layout/IconCircleList"/>
    <dgm:cxn modelId="{4D72903E-31D9-4955-8ECE-D26F8C83AFD1}" type="presOf" srcId="{B2A6DB20-5CDC-4EAA-AACB-11C9EDE96954}" destId="{26D91BBE-14B2-464F-99FA-1E3924636860}" srcOrd="0" destOrd="0" presId="urn:microsoft.com/office/officeart/2018/2/layout/IconCircleList"/>
    <dgm:cxn modelId="{52CCF56A-7CAA-4404-B7B7-B8583A7CB3F8}" type="presOf" srcId="{89F0A6FB-1CE0-4FFC-A469-E30EACE1CE3A}" destId="{3D051789-AD24-4B42-86A7-7B84EABE872A}" srcOrd="0" destOrd="0" presId="urn:microsoft.com/office/officeart/2018/2/layout/IconCircleList"/>
    <dgm:cxn modelId="{4AF2344B-A669-4C65-AE76-3E3CCF024B59}" type="presOf" srcId="{2C6A7AB2-FC7C-46DA-A596-2F895A50747D}" destId="{DCB0CF4E-93E4-48D1-B31A-55292D194D3E}" srcOrd="0" destOrd="0" presId="urn:microsoft.com/office/officeart/2018/2/layout/IconCircleList"/>
    <dgm:cxn modelId="{291DFF55-DC3A-4CE1-B027-CB67541CC807}" srcId="{B2A6DB20-5CDC-4EAA-AACB-11C9EDE96954}" destId="{AA8270B3-5772-4C77-AC1F-B30981E70181}" srcOrd="0" destOrd="0" parTransId="{20F07F4C-0A80-40BA-B7A6-F94C8B2FBC05}" sibTransId="{F67DF6BA-BC6A-4140-B05E-FA61EFEB6C28}"/>
    <dgm:cxn modelId="{8FB77098-C488-4BBE-8D2A-CF9B6F416861}" srcId="{B2A6DB20-5CDC-4EAA-AACB-11C9EDE96954}" destId="{2C6A7AB2-FC7C-46DA-A596-2F895A50747D}" srcOrd="3" destOrd="0" parTransId="{B82A7E45-FD5F-4632-869A-09F79C28C6DE}" sibTransId="{D1FB97B3-6EAD-40B5-AC22-5DC52829651C}"/>
    <dgm:cxn modelId="{A45D12A5-3903-4697-AE3C-193D8D2A0407}" type="presOf" srcId="{9EC03FA3-BBE4-42F3-B44B-56D0D0BACB9A}" destId="{BEF8036A-7310-4E0F-A260-D72F5224D0D8}" srcOrd="0" destOrd="0" presId="urn:microsoft.com/office/officeart/2018/2/layout/IconCircleList"/>
    <dgm:cxn modelId="{780B2DB4-F5B5-4238-8E9E-5D4B27FD6545}" srcId="{B2A6DB20-5CDC-4EAA-AACB-11C9EDE96954}" destId="{60B5D7F1-DCF0-4AAB-B4EC-C316BEC2032B}" srcOrd="1" destOrd="0" parTransId="{E1A68669-C6D9-4DA8-BA9B-56B3DE2BF40A}" sibTransId="{89F0A6FB-1CE0-4FFC-A469-E30EACE1CE3A}"/>
    <dgm:cxn modelId="{357E42DE-8F94-4341-A5B1-15433AC17CC4}" type="presOf" srcId="{60B5D7F1-DCF0-4AAB-B4EC-C316BEC2032B}" destId="{84FB1E20-7C4C-42D4-B205-A6765E0C43DC}" srcOrd="0" destOrd="0" presId="urn:microsoft.com/office/officeart/2018/2/layout/IconCircleList"/>
    <dgm:cxn modelId="{45D5D2E0-63E3-42D3-8060-F35DBC7B6FF0}" srcId="{B2A6DB20-5CDC-4EAA-AACB-11C9EDE96954}" destId="{1D1DFC90-4E78-4065-BDA3-C202A03071A2}" srcOrd="2" destOrd="0" parTransId="{9D77296D-363D-4755-BEEF-E54669C7B280}" sibTransId="{9EC03FA3-BBE4-42F3-B44B-56D0D0BACB9A}"/>
    <dgm:cxn modelId="{B34ECD45-963D-466F-851D-2A634F85F7F6}" type="presParOf" srcId="{26D91BBE-14B2-464F-99FA-1E3924636860}" destId="{04420A51-08E1-4BF3-AE23-5DD9F661EE6A}" srcOrd="0" destOrd="0" presId="urn:microsoft.com/office/officeart/2018/2/layout/IconCircleList"/>
    <dgm:cxn modelId="{2452CAFD-B84C-4226-8F66-3DA5766F9CAC}" type="presParOf" srcId="{04420A51-08E1-4BF3-AE23-5DD9F661EE6A}" destId="{A5351BD7-EFB1-4E15-9450-7115B83A5436}" srcOrd="0" destOrd="0" presId="urn:microsoft.com/office/officeart/2018/2/layout/IconCircleList"/>
    <dgm:cxn modelId="{D164D010-6405-4760-9215-F6C4D0BCD0DD}" type="presParOf" srcId="{A5351BD7-EFB1-4E15-9450-7115B83A5436}" destId="{1FA73EF6-2ED6-4DC8-A6E4-E3271BBD7AE2}" srcOrd="0" destOrd="0" presId="urn:microsoft.com/office/officeart/2018/2/layout/IconCircleList"/>
    <dgm:cxn modelId="{400D46C7-91C7-4785-97D6-D6542E2D29F8}" type="presParOf" srcId="{A5351BD7-EFB1-4E15-9450-7115B83A5436}" destId="{F6B09B27-192B-4775-ACE8-EB1E8EB7B63F}" srcOrd="1" destOrd="0" presId="urn:microsoft.com/office/officeart/2018/2/layout/IconCircleList"/>
    <dgm:cxn modelId="{7F00DC53-CDD5-4EA3-9EDA-CB90F27BAC84}" type="presParOf" srcId="{A5351BD7-EFB1-4E15-9450-7115B83A5436}" destId="{5EFAFED5-CCBE-4785-AB93-D597AE255171}" srcOrd="2" destOrd="0" presId="urn:microsoft.com/office/officeart/2018/2/layout/IconCircleList"/>
    <dgm:cxn modelId="{9FDCC083-D319-4232-AAD9-41332D90F207}" type="presParOf" srcId="{A5351BD7-EFB1-4E15-9450-7115B83A5436}" destId="{2F884E86-F778-42B2-81F9-C982D88BA3B5}" srcOrd="3" destOrd="0" presId="urn:microsoft.com/office/officeart/2018/2/layout/IconCircleList"/>
    <dgm:cxn modelId="{B957E435-A37A-4C3F-87DE-25E7B2DB2313}" type="presParOf" srcId="{04420A51-08E1-4BF3-AE23-5DD9F661EE6A}" destId="{F3B26711-051F-4852-B102-612CB8DB6C55}" srcOrd="1" destOrd="0" presId="urn:microsoft.com/office/officeart/2018/2/layout/IconCircleList"/>
    <dgm:cxn modelId="{D06C47C4-1C54-4617-BE5D-F03451453D23}" type="presParOf" srcId="{04420A51-08E1-4BF3-AE23-5DD9F661EE6A}" destId="{9554A1F3-ACBA-4D98-BC70-0F941D5CB866}" srcOrd="2" destOrd="0" presId="urn:microsoft.com/office/officeart/2018/2/layout/IconCircleList"/>
    <dgm:cxn modelId="{583B8FBB-5E1B-418D-836E-8C16B046F025}" type="presParOf" srcId="{9554A1F3-ACBA-4D98-BC70-0F941D5CB866}" destId="{C310BBAC-26B0-415E-9A8F-8BBC27A5AE81}" srcOrd="0" destOrd="0" presId="urn:microsoft.com/office/officeart/2018/2/layout/IconCircleList"/>
    <dgm:cxn modelId="{6A0E0FCF-C098-4697-9BDE-8BB99CC7BDAC}" type="presParOf" srcId="{9554A1F3-ACBA-4D98-BC70-0F941D5CB866}" destId="{E7A6451A-EA5A-48E6-A902-93A25231851C}" srcOrd="1" destOrd="0" presId="urn:microsoft.com/office/officeart/2018/2/layout/IconCircleList"/>
    <dgm:cxn modelId="{EAC592D8-E6FC-4C17-9080-E2C77C655409}" type="presParOf" srcId="{9554A1F3-ACBA-4D98-BC70-0F941D5CB866}" destId="{1DF2B45C-C082-442F-9E14-FEE575D6EE85}" srcOrd="2" destOrd="0" presId="urn:microsoft.com/office/officeart/2018/2/layout/IconCircleList"/>
    <dgm:cxn modelId="{4B8CD251-DCD5-47C9-9BE6-0B7B54FC43CE}" type="presParOf" srcId="{9554A1F3-ACBA-4D98-BC70-0F941D5CB866}" destId="{84FB1E20-7C4C-42D4-B205-A6765E0C43DC}" srcOrd="3" destOrd="0" presId="urn:microsoft.com/office/officeart/2018/2/layout/IconCircleList"/>
    <dgm:cxn modelId="{83AEC365-0AF4-47DF-A685-97C19B1B5C05}" type="presParOf" srcId="{04420A51-08E1-4BF3-AE23-5DD9F661EE6A}" destId="{3D051789-AD24-4B42-86A7-7B84EABE872A}" srcOrd="3" destOrd="0" presId="urn:microsoft.com/office/officeart/2018/2/layout/IconCircleList"/>
    <dgm:cxn modelId="{13DECC82-5344-4C45-8449-16446CE8D143}" type="presParOf" srcId="{04420A51-08E1-4BF3-AE23-5DD9F661EE6A}" destId="{9287D2B2-86F7-4157-BDC7-1AE1D25C1878}" srcOrd="4" destOrd="0" presId="urn:microsoft.com/office/officeart/2018/2/layout/IconCircleList"/>
    <dgm:cxn modelId="{0C5CDF8D-D2BF-48E2-879E-560FF5B8CCBB}" type="presParOf" srcId="{9287D2B2-86F7-4157-BDC7-1AE1D25C1878}" destId="{F2E3F8AE-9FC7-48CF-9747-8C20C7AB309E}" srcOrd="0" destOrd="0" presId="urn:microsoft.com/office/officeart/2018/2/layout/IconCircleList"/>
    <dgm:cxn modelId="{4288B9DA-1107-40A1-834C-A99D9AF3F107}" type="presParOf" srcId="{9287D2B2-86F7-4157-BDC7-1AE1D25C1878}" destId="{98710115-8507-48CC-9328-54E4A1240712}" srcOrd="1" destOrd="0" presId="urn:microsoft.com/office/officeart/2018/2/layout/IconCircleList"/>
    <dgm:cxn modelId="{5798794E-ED0C-4DFE-A834-4E9DE99DC7B7}" type="presParOf" srcId="{9287D2B2-86F7-4157-BDC7-1AE1D25C1878}" destId="{70182946-3EDE-4865-A34B-687B33C74B5A}" srcOrd="2" destOrd="0" presId="urn:microsoft.com/office/officeart/2018/2/layout/IconCircleList"/>
    <dgm:cxn modelId="{D314FE92-616D-4314-A360-FBD6CA511F42}" type="presParOf" srcId="{9287D2B2-86F7-4157-BDC7-1AE1D25C1878}" destId="{36F21622-3880-4C96-819F-7357B2D39D19}" srcOrd="3" destOrd="0" presId="urn:microsoft.com/office/officeart/2018/2/layout/IconCircleList"/>
    <dgm:cxn modelId="{97406571-983A-4C5B-A4E1-EDC1F1C0A7B6}" type="presParOf" srcId="{04420A51-08E1-4BF3-AE23-5DD9F661EE6A}" destId="{BEF8036A-7310-4E0F-A260-D72F5224D0D8}" srcOrd="5" destOrd="0" presId="urn:microsoft.com/office/officeart/2018/2/layout/IconCircleList"/>
    <dgm:cxn modelId="{46CDE7DA-1036-42B1-B8A9-EBD5E272D634}" type="presParOf" srcId="{04420A51-08E1-4BF3-AE23-5DD9F661EE6A}" destId="{134A42FB-F12C-4C4A-B5D4-8B7E163657A3}" srcOrd="6" destOrd="0" presId="urn:microsoft.com/office/officeart/2018/2/layout/IconCircleList"/>
    <dgm:cxn modelId="{484E423A-4669-4E2B-9964-50ADFF0F5DDC}" type="presParOf" srcId="{134A42FB-F12C-4C4A-B5D4-8B7E163657A3}" destId="{6D6539D2-BE19-4C35-87FB-D0170EB4E068}" srcOrd="0" destOrd="0" presId="urn:microsoft.com/office/officeart/2018/2/layout/IconCircleList"/>
    <dgm:cxn modelId="{85092A11-466C-463E-B9D5-32ECE1040779}" type="presParOf" srcId="{134A42FB-F12C-4C4A-B5D4-8B7E163657A3}" destId="{785272D0-50B7-4810-91D3-F045EBE7772E}" srcOrd="1" destOrd="0" presId="urn:microsoft.com/office/officeart/2018/2/layout/IconCircleList"/>
    <dgm:cxn modelId="{DEA99E19-D941-4D48-9FEE-608EE8EB3843}" type="presParOf" srcId="{134A42FB-F12C-4C4A-B5D4-8B7E163657A3}" destId="{4B97A620-186B-456F-8A41-03DE67089EC2}" srcOrd="2" destOrd="0" presId="urn:microsoft.com/office/officeart/2018/2/layout/IconCircleList"/>
    <dgm:cxn modelId="{10724F32-ADE9-4B30-A7EE-639A9AB7A754}" type="presParOf" srcId="{134A42FB-F12C-4C4A-B5D4-8B7E163657A3}" destId="{DCB0CF4E-93E4-48D1-B31A-55292D194D3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7F6155-8BF6-4CA1-8B47-0C4E179C2D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6EC8EF-AB18-48F5-A8E0-E3499F69FC19}">
      <dgm:prSet/>
      <dgm:spPr/>
      <dgm:t>
        <a:bodyPr/>
        <a:lstStyle/>
        <a:p>
          <a:r>
            <a:rPr lang="en-US"/>
            <a:t>Popular songs do share some common attributes</a:t>
          </a:r>
        </a:p>
      </dgm:t>
    </dgm:pt>
    <dgm:pt modelId="{914A6E19-7576-4224-8D1A-F9CEF41DF2F8}" type="parTrans" cxnId="{D70E016C-952C-4A9B-846D-D866C40CE020}">
      <dgm:prSet/>
      <dgm:spPr/>
      <dgm:t>
        <a:bodyPr/>
        <a:lstStyle/>
        <a:p>
          <a:endParaRPr lang="en-US"/>
        </a:p>
      </dgm:t>
    </dgm:pt>
    <dgm:pt modelId="{9F91C799-3DAB-4C9B-AEDA-246EA938D738}" type="sibTrans" cxnId="{D70E016C-952C-4A9B-846D-D866C40CE020}">
      <dgm:prSet/>
      <dgm:spPr/>
      <dgm:t>
        <a:bodyPr/>
        <a:lstStyle/>
        <a:p>
          <a:endParaRPr lang="en-US"/>
        </a:p>
      </dgm:t>
    </dgm:pt>
    <dgm:pt modelId="{CB255940-CBA9-44A3-ADFE-C4A5987C5B18}">
      <dgm:prSet/>
      <dgm:spPr/>
      <dgm:t>
        <a:bodyPr/>
        <a:lstStyle/>
        <a:p>
          <a:r>
            <a:rPr lang="en-US"/>
            <a:t>People like them because:</a:t>
          </a:r>
        </a:p>
      </dgm:t>
    </dgm:pt>
    <dgm:pt modelId="{99C41371-2DCD-4ABB-BB97-2916D4088225}" type="parTrans" cxnId="{F6CB30BE-EA33-4782-B69E-82856A3C4216}">
      <dgm:prSet/>
      <dgm:spPr/>
      <dgm:t>
        <a:bodyPr/>
        <a:lstStyle/>
        <a:p>
          <a:endParaRPr lang="en-US"/>
        </a:p>
      </dgm:t>
    </dgm:pt>
    <dgm:pt modelId="{B11261F7-B2C4-4737-BFF2-2BA649034D35}" type="sibTrans" cxnId="{F6CB30BE-EA33-4782-B69E-82856A3C4216}">
      <dgm:prSet/>
      <dgm:spPr/>
      <dgm:t>
        <a:bodyPr/>
        <a:lstStyle/>
        <a:p>
          <a:endParaRPr lang="en-US"/>
        </a:p>
      </dgm:t>
    </dgm:pt>
    <dgm:pt modelId="{3E948501-9D19-472A-8403-950C2FF738FF}">
      <dgm:prSet/>
      <dgm:spPr/>
      <dgm:t>
        <a:bodyPr/>
        <a:lstStyle/>
        <a:p>
          <a:r>
            <a:rPr lang="en-US" dirty="0"/>
            <a:t>3 -4 minutes in length</a:t>
          </a:r>
        </a:p>
      </dgm:t>
    </dgm:pt>
    <dgm:pt modelId="{8399D56F-F620-4868-B11B-5BD3EB9666D5}" type="parTrans" cxnId="{38471B5B-2059-43FD-AB17-B48A3143E845}">
      <dgm:prSet/>
      <dgm:spPr/>
      <dgm:t>
        <a:bodyPr/>
        <a:lstStyle/>
        <a:p>
          <a:endParaRPr lang="en-US"/>
        </a:p>
      </dgm:t>
    </dgm:pt>
    <dgm:pt modelId="{3EE49AC0-62F3-4EAE-BCDC-436045B50824}" type="sibTrans" cxnId="{38471B5B-2059-43FD-AB17-B48A3143E845}">
      <dgm:prSet/>
      <dgm:spPr/>
      <dgm:t>
        <a:bodyPr/>
        <a:lstStyle/>
        <a:p>
          <a:endParaRPr lang="en-US"/>
        </a:p>
      </dgm:t>
    </dgm:pt>
    <dgm:pt modelId="{B37F0608-4839-4F18-8961-6B1FC09F971F}">
      <dgm:prSet/>
      <dgm:spPr/>
      <dgm:t>
        <a:bodyPr/>
        <a:lstStyle/>
        <a:p>
          <a:r>
            <a:rPr lang="en-US" dirty="0"/>
            <a:t>Contain vocals</a:t>
          </a:r>
        </a:p>
        <a:p>
          <a:r>
            <a:rPr lang="en-US" dirty="0"/>
            <a:t>Loud</a:t>
          </a:r>
        </a:p>
      </dgm:t>
    </dgm:pt>
    <dgm:pt modelId="{2A1AA1A3-63CA-4C34-BFBF-68BE7D077229}" type="parTrans" cxnId="{D3BE8623-4019-47DF-B69E-84F66290F40D}">
      <dgm:prSet/>
      <dgm:spPr/>
      <dgm:t>
        <a:bodyPr/>
        <a:lstStyle/>
        <a:p>
          <a:endParaRPr lang="en-US"/>
        </a:p>
      </dgm:t>
    </dgm:pt>
    <dgm:pt modelId="{6982B006-0C91-4498-B246-F5582667E13E}" type="sibTrans" cxnId="{D3BE8623-4019-47DF-B69E-84F66290F40D}">
      <dgm:prSet/>
      <dgm:spPr/>
      <dgm:t>
        <a:bodyPr/>
        <a:lstStyle/>
        <a:p>
          <a:endParaRPr lang="en-US"/>
        </a:p>
      </dgm:t>
    </dgm:pt>
    <dgm:pt modelId="{2D1819E2-D9D9-48C7-A126-816CA1C8BA02}">
      <dgm:prSet/>
      <dgm:spPr/>
      <dgm:t>
        <a:bodyPr/>
        <a:lstStyle/>
        <a:p>
          <a:r>
            <a:rPr lang="en-US" dirty="0"/>
            <a:t>Better danceability</a:t>
          </a:r>
        </a:p>
        <a:p>
          <a:r>
            <a:rPr lang="en-US" dirty="0"/>
            <a:t>Not too slow</a:t>
          </a:r>
        </a:p>
        <a:p>
          <a:r>
            <a:rPr lang="en-US" dirty="0"/>
            <a:t>Good energy and vibes</a:t>
          </a:r>
        </a:p>
      </dgm:t>
    </dgm:pt>
    <dgm:pt modelId="{F1ED4A75-B921-4DEF-9D16-D738E6665A8C}" type="parTrans" cxnId="{D3B48058-18A4-492A-91CE-C93E5B8BB70B}">
      <dgm:prSet/>
      <dgm:spPr/>
      <dgm:t>
        <a:bodyPr/>
        <a:lstStyle/>
        <a:p>
          <a:endParaRPr lang="en-US"/>
        </a:p>
      </dgm:t>
    </dgm:pt>
    <dgm:pt modelId="{06D11E83-4343-4C42-82F0-E835D85E82EC}" type="sibTrans" cxnId="{D3B48058-18A4-492A-91CE-C93E5B8BB70B}">
      <dgm:prSet/>
      <dgm:spPr/>
      <dgm:t>
        <a:bodyPr/>
        <a:lstStyle/>
        <a:p>
          <a:endParaRPr lang="en-US"/>
        </a:p>
      </dgm:t>
    </dgm:pt>
    <dgm:pt modelId="{06E28688-2C10-4087-9717-CF25A7678883}">
      <dgm:prSet/>
      <dgm:spPr/>
      <dgm:t>
        <a:bodyPr/>
        <a:lstStyle/>
        <a:p>
          <a:r>
            <a:rPr lang="en-US"/>
            <a:t>We can’t accurately predict popularity based on current dataset but could use machine learning if more data was available </a:t>
          </a:r>
        </a:p>
      </dgm:t>
    </dgm:pt>
    <dgm:pt modelId="{836A369D-7E8D-4806-8E44-E2A128BF7B7E}" type="parTrans" cxnId="{13362A64-BA1E-4F1C-8896-09975EC9CF3C}">
      <dgm:prSet/>
      <dgm:spPr/>
      <dgm:t>
        <a:bodyPr/>
        <a:lstStyle/>
        <a:p>
          <a:endParaRPr lang="en-US"/>
        </a:p>
      </dgm:t>
    </dgm:pt>
    <dgm:pt modelId="{3F612897-8996-4A8C-852D-3FBC0CE5AC41}" type="sibTrans" cxnId="{13362A64-BA1E-4F1C-8896-09975EC9CF3C}">
      <dgm:prSet/>
      <dgm:spPr/>
      <dgm:t>
        <a:bodyPr/>
        <a:lstStyle/>
        <a:p>
          <a:endParaRPr lang="en-US"/>
        </a:p>
      </dgm:t>
    </dgm:pt>
    <dgm:pt modelId="{33CEC1FF-EEE1-4D45-BEDC-BE82C7CDB75D}" type="pres">
      <dgm:prSet presAssocID="{E27F6155-8BF6-4CA1-8B47-0C4E179C2DC4}" presName="root" presStyleCnt="0">
        <dgm:presLayoutVars>
          <dgm:dir/>
          <dgm:resizeHandles val="exact"/>
        </dgm:presLayoutVars>
      </dgm:prSet>
      <dgm:spPr/>
    </dgm:pt>
    <dgm:pt modelId="{2FD441A8-70EA-43ED-9CFB-8066F36DE82E}" type="pres">
      <dgm:prSet presAssocID="{D46EC8EF-AB18-48F5-A8E0-E3499F69FC19}" presName="compNode" presStyleCnt="0"/>
      <dgm:spPr/>
    </dgm:pt>
    <dgm:pt modelId="{41FE4368-0E28-4381-9101-37793A0A239F}" type="pres">
      <dgm:prSet presAssocID="{D46EC8EF-AB18-48F5-A8E0-E3499F69FC19}" presName="bgRect" presStyleLbl="bgShp" presStyleIdx="0" presStyleCnt="3"/>
      <dgm:spPr/>
    </dgm:pt>
    <dgm:pt modelId="{2996256A-96CE-4851-B575-263DFC5E6D69}" type="pres">
      <dgm:prSet presAssocID="{D46EC8EF-AB18-48F5-A8E0-E3499F69FC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a:ext>
      </dgm:extLst>
    </dgm:pt>
    <dgm:pt modelId="{BC2C1739-EE10-4864-931F-92459E9F778E}" type="pres">
      <dgm:prSet presAssocID="{D46EC8EF-AB18-48F5-A8E0-E3499F69FC19}" presName="spaceRect" presStyleCnt="0"/>
      <dgm:spPr/>
    </dgm:pt>
    <dgm:pt modelId="{C993170B-DFEE-4306-B0F3-EFB9433D3681}" type="pres">
      <dgm:prSet presAssocID="{D46EC8EF-AB18-48F5-A8E0-E3499F69FC19}" presName="parTx" presStyleLbl="revTx" presStyleIdx="0" presStyleCnt="4">
        <dgm:presLayoutVars>
          <dgm:chMax val="0"/>
          <dgm:chPref val="0"/>
        </dgm:presLayoutVars>
      </dgm:prSet>
      <dgm:spPr/>
    </dgm:pt>
    <dgm:pt modelId="{B3A44BD2-F393-486A-BF74-804E09E49F01}" type="pres">
      <dgm:prSet presAssocID="{9F91C799-3DAB-4C9B-AEDA-246EA938D738}" presName="sibTrans" presStyleCnt="0"/>
      <dgm:spPr/>
    </dgm:pt>
    <dgm:pt modelId="{B3B1CA78-C12F-4490-8ADD-4E5ADCE07275}" type="pres">
      <dgm:prSet presAssocID="{CB255940-CBA9-44A3-ADFE-C4A5987C5B18}" presName="compNode" presStyleCnt="0"/>
      <dgm:spPr/>
    </dgm:pt>
    <dgm:pt modelId="{749C14F1-744C-4A77-AC1F-316D5610839D}" type="pres">
      <dgm:prSet presAssocID="{CB255940-CBA9-44A3-ADFE-C4A5987C5B18}" presName="bgRect" presStyleLbl="bgShp" presStyleIdx="1" presStyleCnt="3"/>
      <dgm:spPr/>
    </dgm:pt>
    <dgm:pt modelId="{B043EFA4-69B9-419A-A65D-3D533E849E7E}" type="pres">
      <dgm:prSet presAssocID="{CB255940-CBA9-44A3-ADFE-C4A5987C5B1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B75F84E2-207B-4099-98BE-4D51493DA05E}" type="pres">
      <dgm:prSet presAssocID="{CB255940-CBA9-44A3-ADFE-C4A5987C5B18}" presName="spaceRect" presStyleCnt="0"/>
      <dgm:spPr/>
    </dgm:pt>
    <dgm:pt modelId="{94A35E1B-ADB4-4698-933B-AF72DBC206C9}" type="pres">
      <dgm:prSet presAssocID="{CB255940-CBA9-44A3-ADFE-C4A5987C5B18}" presName="parTx" presStyleLbl="revTx" presStyleIdx="1" presStyleCnt="4">
        <dgm:presLayoutVars>
          <dgm:chMax val="0"/>
          <dgm:chPref val="0"/>
        </dgm:presLayoutVars>
      </dgm:prSet>
      <dgm:spPr/>
    </dgm:pt>
    <dgm:pt modelId="{4B03D6E2-0387-4F04-8381-F24C6F2F387F}" type="pres">
      <dgm:prSet presAssocID="{CB255940-CBA9-44A3-ADFE-C4A5987C5B18}" presName="desTx" presStyleLbl="revTx" presStyleIdx="2" presStyleCnt="4" custScaleX="116091" custScaleY="185640">
        <dgm:presLayoutVars/>
      </dgm:prSet>
      <dgm:spPr/>
    </dgm:pt>
    <dgm:pt modelId="{D0A4D41A-6CFB-42DD-B9C1-15DBA4E84992}" type="pres">
      <dgm:prSet presAssocID="{B11261F7-B2C4-4737-BFF2-2BA649034D35}" presName="sibTrans" presStyleCnt="0"/>
      <dgm:spPr/>
    </dgm:pt>
    <dgm:pt modelId="{B918ABC5-AC5D-44D3-AA99-C724912BE86A}" type="pres">
      <dgm:prSet presAssocID="{06E28688-2C10-4087-9717-CF25A7678883}" presName="compNode" presStyleCnt="0"/>
      <dgm:spPr/>
    </dgm:pt>
    <dgm:pt modelId="{F03EF134-D8D0-47EB-847C-287A2F523D63}" type="pres">
      <dgm:prSet presAssocID="{06E28688-2C10-4087-9717-CF25A7678883}" presName="bgRect" presStyleLbl="bgShp" presStyleIdx="2" presStyleCnt="3"/>
      <dgm:spPr/>
    </dgm:pt>
    <dgm:pt modelId="{925AD4F6-18EA-4AE5-B6B8-1BE7EDBA4868}" type="pres">
      <dgm:prSet presAssocID="{06E28688-2C10-4087-9717-CF25A76788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E224B0E0-4DF9-4432-A63D-129EF657DAB1}" type="pres">
      <dgm:prSet presAssocID="{06E28688-2C10-4087-9717-CF25A7678883}" presName="spaceRect" presStyleCnt="0"/>
      <dgm:spPr/>
    </dgm:pt>
    <dgm:pt modelId="{97E8FE97-1E9A-4AA8-860D-ACDA9F523275}" type="pres">
      <dgm:prSet presAssocID="{06E28688-2C10-4087-9717-CF25A7678883}" presName="parTx" presStyleLbl="revTx" presStyleIdx="3" presStyleCnt="4">
        <dgm:presLayoutVars>
          <dgm:chMax val="0"/>
          <dgm:chPref val="0"/>
        </dgm:presLayoutVars>
      </dgm:prSet>
      <dgm:spPr/>
    </dgm:pt>
  </dgm:ptLst>
  <dgm:cxnLst>
    <dgm:cxn modelId="{D3BE8623-4019-47DF-B69E-84F66290F40D}" srcId="{CB255940-CBA9-44A3-ADFE-C4A5987C5B18}" destId="{B37F0608-4839-4F18-8961-6B1FC09F971F}" srcOrd="1" destOrd="0" parTransId="{2A1AA1A3-63CA-4C34-BFBF-68BE7D077229}" sibTransId="{6982B006-0C91-4498-B246-F5582667E13E}"/>
    <dgm:cxn modelId="{1E3D5427-EE2E-4210-89B4-FA02448829CD}" type="presOf" srcId="{2D1819E2-D9D9-48C7-A126-816CA1C8BA02}" destId="{4B03D6E2-0387-4F04-8381-F24C6F2F387F}" srcOrd="0" destOrd="2" presId="urn:microsoft.com/office/officeart/2018/2/layout/IconVerticalSolidList"/>
    <dgm:cxn modelId="{38471B5B-2059-43FD-AB17-B48A3143E845}" srcId="{CB255940-CBA9-44A3-ADFE-C4A5987C5B18}" destId="{3E948501-9D19-472A-8403-950C2FF738FF}" srcOrd="0" destOrd="0" parTransId="{8399D56F-F620-4868-B11B-5BD3EB9666D5}" sibTransId="{3EE49AC0-62F3-4EAE-BCDC-436045B50824}"/>
    <dgm:cxn modelId="{13362A64-BA1E-4F1C-8896-09975EC9CF3C}" srcId="{E27F6155-8BF6-4CA1-8B47-0C4E179C2DC4}" destId="{06E28688-2C10-4087-9717-CF25A7678883}" srcOrd="2" destOrd="0" parTransId="{836A369D-7E8D-4806-8E44-E2A128BF7B7E}" sibTransId="{3F612897-8996-4A8C-852D-3FBC0CE5AC41}"/>
    <dgm:cxn modelId="{CC00AB64-DF57-4D1E-BDDC-6946EE3582D4}" type="presOf" srcId="{3E948501-9D19-472A-8403-950C2FF738FF}" destId="{4B03D6E2-0387-4F04-8381-F24C6F2F387F}" srcOrd="0" destOrd="0" presId="urn:microsoft.com/office/officeart/2018/2/layout/IconVerticalSolidList"/>
    <dgm:cxn modelId="{D70E016C-952C-4A9B-846D-D866C40CE020}" srcId="{E27F6155-8BF6-4CA1-8B47-0C4E179C2DC4}" destId="{D46EC8EF-AB18-48F5-A8E0-E3499F69FC19}" srcOrd="0" destOrd="0" parTransId="{914A6E19-7576-4224-8D1A-F9CEF41DF2F8}" sibTransId="{9F91C799-3DAB-4C9B-AEDA-246EA938D738}"/>
    <dgm:cxn modelId="{D3B48058-18A4-492A-91CE-C93E5B8BB70B}" srcId="{CB255940-CBA9-44A3-ADFE-C4A5987C5B18}" destId="{2D1819E2-D9D9-48C7-A126-816CA1C8BA02}" srcOrd="2" destOrd="0" parTransId="{F1ED4A75-B921-4DEF-9D16-D738E6665A8C}" sibTransId="{06D11E83-4343-4C42-82F0-E835D85E82EC}"/>
    <dgm:cxn modelId="{5B69BB7B-6CC8-465A-902B-0859520E0424}" type="presOf" srcId="{06E28688-2C10-4087-9717-CF25A7678883}" destId="{97E8FE97-1E9A-4AA8-860D-ACDA9F523275}" srcOrd="0" destOrd="0" presId="urn:microsoft.com/office/officeart/2018/2/layout/IconVerticalSolidList"/>
    <dgm:cxn modelId="{E687D59A-5E72-45F5-90E2-09C17DE35B51}" type="presOf" srcId="{B37F0608-4839-4F18-8961-6B1FC09F971F}" destId="{4B03D6E2-0387-4F04-8381-F24C6F2F387F}" srcOrd="0" destOrd="1" presId="urn:microsoft.com/office/officeart/2018/2/layout/IconVerticalSolidList"/>
    <dgm:cxn modelId="{B68CD39E-6953-462E-A8F5-E0CEF766DA9D}" type="presOf" srcId="{E27F6155-8BF6-4CA1-8B47-0C4E179C2DC4}" destId="{33CEC1FF-EEE1-4D45-BEDC-BE82C7CDB75D}" srcOrd="0" destOrd="0" presId="urn:microsoft.com/office/officeart/2018/2/layout/IconVerticalSolidList"/>
    <dgm:cxn modelId="{F6CB30BE-EA33-4782-B69E-82856A3C4216}" srcId="{E27F6155-8BF6-4CA1-8B47-0C4E179C2DC4}" destId="{CB255940-CBA9-44A3-ADFE-C4A5987C5B18}" srcOrd="1" destOrd="0" parTransId="{99C41371-2DCD-4ABB-BB97-2916D4088225}" sibTransId="{B11261F7-B2C4-4737-BFF2-2BA649034D35}"/>
    <dgm:cxn modelId="{64E6A2DD-7DCE-46AE-BA4B-A03624F20F4C}" type="presOf" srcId="{D46EC8EF-AB18-48F5-A8E0-E3499F69FC19}" destId="{C993170B-DFEE-4306-B0F3-EFB9433D3681}" srcOrd="0" destOrd="0" presId="urn:microsoft.com/office/officeart/2018/2/layout/IconVerticalSolidList"/>
    <dgm:cxn modelId="{3E562CE9-D4F7-4398-9CB0-9873C192077A}" type="presOf" srcId="{CB255940-CBA9-44A3-ADFE-C4A5987C5B18}" destId="{94A35E1B-ADB4-4698-933B-AF72DBC206C9}" srcOrd="0" destOrd="0" presId="urn:microsoft.com/office/officeart/2018/2/layout/IconVerticalSolidList"/>
    <dgm:cxn modelId="{167EF5B0-AFFB-4B34-B336-7F89BEE2C029}" type="presParOf" srcId="{33CEC1FF-EEE1-4D45-BEDC-BE82C7CDB75D}" destId="{2FD441A8-70EA-43ED-9CFB-8066F36DE82E}" srcOrd="0" destOrd="0" presId="urn:microsoft.com/office/officeart/2018/2/layout/IconVerticalSolidList"/>
    <dgm:cxn modelId="{2FF7062F-3DB5-4B10-9AF1-69B51CDCE241}" type="presParOf" srcId="{2FD441A8-70EA-43ED-9CFB-8066F36DE82E}" destId="{41FE4368-0E28-4381-9101-37793A0A239F}" srcOrd="0" destOrd="0" presId="urn:microsoft.com/office/officeart/2018/2/layout/IconVerticalSolidList"/>
    <dgm:cxn modelId="{7E211655-F527-4B02-BFB3-5D8BB1C434C7}" type="presParOf" srcId="{2FD441A8-70EA-43ED-9CFB-8066F36DE82E}" destId="{2996256A-96CE-4851-B575-263DFC5E6D69}" srcOrd="1" destOrd="0" presId="urn:microsoft.com/office/officeart/2018/2/layout/IconVerticalSolidList"/>
    <dgm:cxn modelId="{5FBCEBA8-4F1C-43D7-859F-5F66CB316BAF}" type="presParOf" srcId="{2FD441A8-70EA-43ED-9CFB-8066F36DE82E}" destId="{BC2C1739-EE10-4864-931F-92459E9F778E}" srcOrd="2" destOrd="0" presId="urn:microsoft.com/office/officeart/2018/2/layout/IconVerticalSolidList"/>
    <dgm:cxn modelId="{BB325597-AAF8-4DC5-8F4C-857CB2533A7B}" type="presParOf" srcId="{2FD441A8-70EA-43ED-9CFB-8066F36DE82E}" destId="{C993170B-DFEE-4306-B0F3-EFB9433D3681}" srcOrd="3" destOrd="0" presId="urn:microsoft.com/office/officeart/2018/2/layout/IconVerticalSolidList"/>
    <dgm:cxn modelId="{A3E9DBC5-9839-4DF5-9D0C-6D463E37DD5F}" type="presParOf" srcId="{33CEC1FF-EEE1-4D45-BEDC-BE82C7CDB75D}" destId="{B3A44BD2-F393-486A-BF74-804E09E49F01}" srcOrd="1" destOrd="0" presId="urn:microsoft.com/office/officeart/2018/2/layout/IconVerticalSolidList"/>
    <dgm:cxn modelId="{99D71A21-C264-47B2-9EAD-A21EEEBA5626}" type="presParOf" srcId="{33CEC1FF-EEE1-4D45-BEDC-BE82C7CDB75D}" destId="{B3B1CA78-C12F-4490-8ADD-4E5ADCE07275}" srcOrd="2" destOrd="0" presId="urn:microsoft.com/office/officeart/2018/2/layout/IconVerticalSolidList"/>
    <dgm:cxn modelId="{2609BF3D-6BEB-4A9A-962C-77EB9255B88B}" type="presParOf" srcId="{B3B1CA78-C12F-4490-8ADD-4E5ADCE07275}" destId="{749C14F1-744C-4A77-AC1F-316D5610839D}" srcOrd="0" destOrd="0" presId="urn:microsoft.com/office/officeart/2018/2/layout/IconVerticalSolidList"/>
    <dgm:cxn modelId="{B5B168A2-800E-4F1C-AB91-BF590A10D40B}" type="presParOf" srcId="{B3B1CA78-C12F-4490-8ADD-4E5ADCE07275}" destId="{B043EFA4-69B9-419A-A65D-3D533E849E7E}" srcOrd="1" destOrd="0" presId="urn:microsoft.com/office/officeart/2018/2/layout/IconVerticalSolidList"/>
    <dgm:cxn modelId="{35A6321C-5146-4D2E-AF5C-B77EADDD78A6}" type="presParOf" srcId="{B3B1CA78-C12F-4490-8ADD-4E5ADCE07275}" destId="{B75F84E2-207B-4099-98BE-4D51493DA05E}" srcOrd="2" destOrd="0" presId="urn:microsoft.com/office/officeart/2018/2/layout/IconVerticalSolidList"/>
    <dgm:cxn modelId="{DD4B154A-EC4A-414D-A149-B3128619CF80}" type="presParOf" srcId="{B3B1CA78-C12F-4490-8ADD-4E5ADCE07275}" destId="{94A35E1B-ADB4-4698-933B-AF72DBC206C9}" srcOrd="3" destOrd="0" presId="urn:microsoft.com/office/officeart/2018/2/layout/IconVerticalSolidList"/>
    <dgm:cxn modelId="{072B5BC3-5EAA-45D4-9071-5B51CA02BFF9}" type="presParOf" srcId="{B3B1CA78-C12F-4490-8ADD-4E5ADCE07275}" destId="{4B03D6E2-0387-4F04-8381-F24C6F2F387F}" srcOrd="4" destOrd="0" presId="urn:microsoft.com/office/officeart/2018/2/layout/IconVerticalSolidList"/>
    <dgm:cxn modelId="{5B10343A-A180-46FD-B1BC-9BBCFEC46DC6}" type="presParOf" srcId="{33CEC1FF-EEE1-4D45-BEDC-BE82C7CDB75D}" destId="{D0A4D41A-6CFB-42DD-B9C1-15DBA4E84992}" srcOrd="3" destOrd="0" presId="urn:microsoft.com/office/officeart/2018/2/layout/IconVerticalSolidList"/>
    <dgm:cxn modelId="{F73AB0CE-0FED-4681-A49D-64FA0052397B}" type="presParOf" srcId="{33CEC1FF-EEE1-4D45-BEDC-BE82C7CDB75D}" destId="{B918ABC5-AC5D-44D3-AA99-C724912BE86A}" srcOrd="4" destOrd="0" presId="urn:microsoft.com/office/officeart/2018/2/layout/IconVerticalSolidList"/>
    <dgm:cxn modelId="{F2E25711-EF7E-421A-9694-24BEF70BF394}" type="presParOf" srcId="{B918ABC5-AC5D-44D3-AA99-C724912BE86A}" destId="{F03EF134-D8D0-47EB-847C-287A2F523D63}" srcOrd="0" destOrd="0" presId="urn:microsoft.com/office/officeart/2018/2/layout/IconVerticalSolidList"/>
    <dgm:cxn modelId="{8C46293E-C3B6-458A-AA58-52DE7669253D}" type="presParOf" srcId="{B918ABC5-AC5D-44D3-AA99-C724912BE86A}" destId="{925AD4F6-18EA-4AE5-B6B8-1BE7EDBA4868}" srcOrd="1" destOrd="0" presId="urn:microsoft.com/office/officeart/2018/2/layout/IconVerticalSolidList"/>
    <dgm:cxn modelId="{CB80A6D4-FEC4-452D-B33F-3831E518FAEE}" type="presParOf" srcId="{B918ABC5-AC5D-44D3-AA99-C724912BE86A}" destId="{E224B0E0-4DF9-4432-A63D-129EF657DAB1}" srcOrd="2" destOrd="0" presId="urn:microsoft.com/office/officeart/2018/2/layout/IconVerticalSolidList"/>
    <dgm:cxn modelId="{DC40C631-EE2B-4CDE-8DC0-5F6C18BC2700}" type="presParOf" srcId="{B918ABC5-AC5D-44D3-AA99-C724912BE86A}" destId="{97E8FE97-1E9A-4AA8-860D-ACDA9F5232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12193-9C0A-4CC7-BBBD-55FE3EE55595}">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2FEA56-BA84-4CFC-A640-119BE8DD9CF6}">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8AEAE8-FCAC-4F5C-8003-8B4DD1704478}">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Objective</a:t>
          </a:r>
        </a:p>
      </dsp:txBody>
      <dsp:txXfrm>
        <a:off x="1131174" y="4597"/>
        <a:ext cx="5382429" cy="979371"/>
      </dsp:txXfrm>
    </dsp:sp>
    <dsp:sp modelId="{77A7B581-7362-4A68-8A25-03139E0064B6}">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D5F8C6-79AB-45CA-9EC3-8D8C8D9A2051}">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B30C6C-850B-4961-BDBD-40152A60BC53}">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Data Overview</a:t>
          </a:r>
        </a:p>
      </dsp:txBody>
      <dsp:txXfrm>
        <a:off x="1131174" y="1228812"/>
        <a:ext cx="5382429" cy="979371"/>
      </dsp:txXfrm>
    </dsp:sp>
    <dsp:sp modelId="{621E0389-AF8D-4221-99B9-F59BFBD454EE}">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A78739-1864-4FD0-8C61-115282028933}">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F3791A-A690-48B6-8E34-5800663F08BA}">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Data Preparation</a:t>
          </a:r>
        </a:p>
      </dsp:txBody>
      <dsp:txXfrm>
        <a:off x="1131174" y="2453027"/>
        <a:ext cx="5382429" cy="979371"/>
      </dsp:txXfrm>
    </dsp:sp>
    <dsp:sp modelId="{90163B9C-4AFC-43AF-A25B-9CA2EFA361C2}">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21BC5-FC01-494B-B180-41EA855A00C1}">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8D0766-358F-43B5-BB49-908EBB34B9CF}">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Analysis</a:t>
          </a:r>
        </a:p>
      </dsp:txBody>
      <dsp:txXfrm>
        <a:off x="1131174" y="3677241"/>
        <a:ext cx="5382429" cy="979371"/>
      </dsp:txXfrm>
    </dsp:sp>
    <dsp:sp modelId="{D898D632-3304-490F-A0E6-1DF13F3687CC}">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0A40D1-AB0C-4729-8A35-38CC84D1E19F}">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F9DADD-DE08-4883-AEB9-3B783BF56956}">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Conclusion</a:t>
          </a:r>
        </a:p>
      </dsp:txBody>
      <dsp:txXfrm>
        <a:off x="1131174" y="4901456"/>
        <a:ext cx="5382429" cy="979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DA469A-A89B-4DA8-AF55-BF15DC5343A5}">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03073D-E926-4C33-B270-066FA094953A}">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1452FF-A48D-4AC8-A62F-D97E9EB0641D}">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What do these top songs have in common?</a:t>
          </a:r>
        </a:p>
      </dsp:txBody>
      <dsp:txXfrm>
        <a:off x="1941716" y="718"/>
        <a:ext cx="4571887" cy="1681139"/>
      </dsp:txXfrm>
    </dsp:sp>
    <dsp:sp modelId="{1EFA41DD-0E58-4D5D-BA77-C40338903A74}">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9F7D8-C74E-4ED1-AEED-D160BD831CF0}">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20E591-9F30-4CAD-AB69-38E5F876EC67}">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Why do people like them?</a:t>
          </a:r>
        </a:p>
      </dsp:txBody>
      <dsp:txXfrm>
        <a:off x="1941716" y="2102143"/>
        <a:ext cx="4571887" cy="1681139"/>
      </dsp:txXfrm>
    </dsp:sp>
    <dsp:sp modelId="{AF1CFDCB-90B3-422B-961E-156A41914292}">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F5672D-62B6-44C0-8586-EDAB7AE00401}">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86A510-F9CD-48A4-B48B-AE46D3DC540F}">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Is there a way to predict popularity based on song attributes?</a:t>
          </a:r>
        </a:p>
      </dsp:txBody>
      <dsp:txXfrm>
        <a:off x="1941716" y="4203567"/>
        <a:ext cx="4571887" cy="168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A17E5-6622-4D8C-9084-FBC3EBD7BA2A}">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E032BC-5156-4E96-BDB4-4768656E38A1}">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DC1C96-07D0-422C-AC7E-0C785075D882}">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Spotify playlist of songs streamed most often over the course of the year</a:t>
          </a:r>
        </a:p>
      </dsp:txBody>
      <dsp:txXfrm>
        <a:off x="1429899" y="2442"/>
        <a:ext cx="5083704" cy="1238008"/>
      </dsp:txXfrm>
    </dsp:sp>
    <dsp:sp modelId="{CE9F690F-AD4C-4847-8BDB-A53850C84849}">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4FA9F4-723A-4155-89C7-76CC942E8B9D}">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5F3697-1968-4FAA-A667-8A084CA4A5BC}">
      <dsp:nvSpPr>
        <dsp:cNvPr id="0" name=""/>
        <dsp:cNvSpPr/>
      </dsp:nvSpPr>
      <dsp:spPr>
        <a:xfrm>
          <a:off x="1429899" y="1549953"/>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Data includes:</a:t>
          </a:r>
        </a:p>
      </dsp:txBody>
      <dsp:txXfrm>
        <a:off x="1429899" y="1549953"/>
        <a:ext cx="2931121" cy="1238008"/>
      </dsp:txXfrm>
    </dsp:sp>
    <dsp:sp modelId="{00DCB288-B6E2-49B2-84DD-5CF808329C4B}">
      <dsp:nvSpPr>
        <dsp:cNvPr id="0" name=""/>
        <dsp:cNvSpPr/>
      </dsp:nvSpPr>
      <dsp:spPr>
        <a:xfrm>
          <a:off x="4361021" y="1549953"/>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577850">
            <a:lnSpc>
              <a:spcPct val="90000"/>
            </a:lnSpc>
            <a:spcBef>
              <a:spcPct val="0"/>
            </a:spcBef>
            <a:spcAft>
              <a:spcPct val="35000"/>
            </a:spcAft>
            <a:buNone/>
          </a:pPr>
          <a:r>
            <a:rPr lang="en-US" sz="1300" kern="1200"/>
            <a:t>Artists &amp; Song Names</a:t>
          </a:r>
        </a:p>
        <a:p>
          <a:pPr marL="0" lvl="0" indent="0" algn="l" defTabSz="577850">
            <a:lnSpc>
              <a:spcPct val="90000"/>
            </a:lnSpc>
            <a:spcBef>
              <a:spcPct val="0"/>
            </a:spcBef>
            <a:spcAft>
              <a:spcPct val="35000"/>
            </a:spcAft>
            <a:buNone/>
          </a:pPr>
          <a:r>
            <a:rPr lang="en-US" sz="1300" kern="1200"/>
            <a:t>Audio Features</a:t>
          </a:r>
        </a:p>
        <a:p>
          <a:pPr marL="114300" lvl="1" indent="-114300" algn="l" defTabSz="577850">
            <a:lnSpc>
              <a:spcPct val="90000"/>
            </a:lnSpc>
            <a:spcBef>
              <a:spcPct val="0"/>
            </a:spcBef>
            <a:spcAft>
              <a:spcPct val="15000"/>
            </a:spcAft>
            <a:buChar char="•"/>
          </a:pPr>
          <a:r>
            <a:rPr lang="en-US" sz="1300" kern="1200"/>
            <a:t>Danceability, Energy, Key</a:t>
          </a:r>
        </a:p>
      </dsp:txBody>
      <dsp:txXfrm>
        <a:off x="4361021" y="1549953"/>
        <a:ext cx="2152582" cy="1238008"/>
      </dsp:txXfrm>
    </dsp:sp>
    <dsp:sp modelId="{5624334F-6D0C-4321-93B2-707DB75E83B6}">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29A033-DB41-41DC-BD3D-8CEB1F38174A}">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6B48F1-B700-4586-A92B-9B2E3BFFC5AC}">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US" sz="1700" kern="1200"/>
            <a:t>Data source: Kaggle Spotify 2018 Songs</a:t>
          </a:r>
        </a:p>
      </dsp:txBody>
      <dsp:txXfrm>
        <a:off x="1429899" y="3097464"/>
        <a:ext cx="5083704" cy="1238008"/>
      </dsp:txXfrm>
    </dsp:sp>
    <dsp:sp modelId="{4CB9A8EA-A192-4452-A374-FFC685D78FA9}">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88DCE7-8F5E-4D04-9A78-BD74D216A2A7}">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962810-8355-44FA-905A-45F62DA33E9F}">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55650">
            <a:lnSpc>
              <a:spcPct val="90000"/>
            </a:lnSpc>
            <a:spcBef>
              <a:spcPct val="0"/>
            </a:spcBef>
            <a:spcAft>
              <a:spcPct val="35000"/>
            </a:spcAft>
            <a:buNone/>
          </a:pPr>
          <a:r>
            <a:rPr lang="en-CA" sz="1700" kern="1200">
              <a:hlinkClick xmlns:r="http://schemas.openxmlformats.org/officeDocument/2006/relationships" r:id="rId9"/>
            </a:rPr>
            <a:t>https://www.kaggle.com/akcayangelo/spotify-2018-analysis</a:t>
          </a:r>
          <a:endParaRPr lang="en-US" sz="1700" kern="1200"/>
        </a:p>
      </dsp:txBody>
      <dsp:txXfrm>
        <a:off x="1429899" y="4644974"/>
        <a:ext cx="5083704" cy="1238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EF5A7-8336-A543-A539-0C7F10B9AD12}">
      <dsp:nvSpPr>
        <dsp:cNvPr id="0" name=""/>
        <dsp:cNvSpPr/>
      </dsp:nvSpPr>
      <dsp:spPr>
        <a:xfrm>
          <a:off x="582645" y="178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Danceability</a:t>
          </a:r>
        </a:p>
      </dsp:txBody>
      <dsp:txXfrm>
        <a:off x="582645" y="1781"/>
        <a:ext cx="2174490" cy="1304694"/>
      </dsp:txXfrm>
    </dsp:sp>
    <dsp:sp modelId="{2B7B53CC-3740-C446-98C4-F90A49477102}">
      <dsp:nvSpPr>
        <dsp:cNvPr id="0" name=""/>
        <dsp:cNvSpPr/>
      </dsp:nvSpPr>
      <dsp:spPr>
        <a:xfrm>
          <a:off x="2974584" y="178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Energy</a:t>
          </a:r>
        </a:p>
      </dsp:txBody>
      <dsp:txXfrm>
        <a:off x="2974584" y="1781"/>
        <a:ext cx="2174490" cy="1304694"/>
      </dsp:txXfrm>
    </dsp:sp>
    <dsp:sp modelId="{151065EC-CFAF-F948-8F28-EA1EE1A85D79}">
      <dsp:nvSpPr>
        <dsp:cNvPr id="0" name=""/>
        <dsp:cNvSpPr/>
      </dsp:nvSpPr>
      <dsp:spPr>
        <a:xfrm>
          <a:off x="5366524" y="178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Key</a:t>
          </a:r>
        </a:p>
      </dsp:txBody>
      <dsp:txXfrm>
        <a:off x="5366524" y="1781"/>
        <a:ext cx="2174490" cy="1304694"/>
      </dsp:txXfrm>
    </dsp:sp>
    <dsp:sp modelId="{4BA6E794-A57E-EE48-B34B-0BBB59AFA8D3}">
      <dsp:nvSpPr>
        <dsp:cNvPr id="0" name=""/>
        <dsp:cNvSpPr/>
      </dsp:nvSpPr>
      <dsp:spPr>
        <a:xfrm>
          <a:off x="7758464" y="1781"/>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Loudness</a:t>
          </a:r>
        </a:p>
      </dsp:txBody>
      <dsp:txXfrm>
        <a:off x="7758464" y="1781"/>
        <a:ext cx="2174490" cy="1304694"/>
      </dsp:txXfrm>
    </dsp:sp>
    <dsp:sp modelId="{3B9C61D0-7F66-9B43-B930-79B8E4C3D161}">
      <dsp:nvSpPr>
        <dsp:cNvPr id="0" name=""/>
        <dsp:cNvSpPr/>
      </dsp:nvSpPr>
      <dsp:spPr>
        <a:xfrm>
          <a:off x="582645" y="1523924"/>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Mode</a:t>
          </a:r>
        </a:p>
      </dsp:txBody>
      <dsp:txXfrm>
        <a:off x="582645" y="1523924"/>
        <a:ext cx="2174490" cy="1304694"/>
      </dsp:txXfrm>
    </dsp:sp>
    <dsp:sp modelId="{A85DE60C-C757-D24D-B7BE-E5E0C2100228}">
      <dsp:nvSpPr>
        <dsp:cNvPr id="0" name=""/>
        <dsp:cNvSpPr/>
      </dsp:nvSpPr>
      <dsp:spPr>
        <a:xfrm>
          <a:off x="2974584" y="1523924"/>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Speechiness</a:t>
          </a:r>
        </a:p>
      </dsp:txBody>
      <dsp:txXfrm>
        <a:off x="2974584" y="1523924"/>
        <a:ext cx="2174490" cy="1304694"/>
      </dsp:txXfrm>
    </dsp:sp>
    <dsp:sp modelId="{7FBFCE00-3DEB-EE41-8581-4459393BA7E1}">
      <dsp:nvSpPr>
        <dsp:cNvPr id="0" name=""/>
        <dsp:cNvSpPr/>
      </dsp:nvSpPr>
      <dsp:spPr>
        <a:xfrm>
          <a:off x="5366524" y="1523924"/>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Acousticness</a:t>
          </a:r>
        </a:p>
      </dsp:txBody>
      <dsp:txXfrm>
        <a:off x="5366524" y="1523924"/>
        <a:ext cx="2174490" cy="1304694"/>
      </dsp:txXfrm>
    </dsp:sp>
    <dsp:sp modelId="{558F87C9-2A19-D84B-B50C-C0B46187DD87}">
      <dsp:nvSpPr>
        <dsp:cNvPr id="0" name=""/>
        <dsp:cNvSpPr/>
      </dsp:nvSpPr>
      <dsp:spPr>
        <a:xfrm>
          <a:off x="7758464" y="1523924"/>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Instrumentalness</a:t>
          </a:r>
        </a:p>
      </dsp:txBody>
      <dsp:txXfrm>
        <a:off x="7758464" y="1523924"/>
        <a:ext cx="2174490" cy="1304694"/>
      </dsp:txXfrm>
    </dsp:sp>
    <dsp:sp modelId="{928811D9-0610-0E45-B2AD-72716BCE6A2A}">
      <dsp:nvSpPr>
        <dsp:cNvPr id="0" name=""/>
        <dsp:cNvSpPr/>
      </dsp:nvSpPr>
      <dsp:spPr>
        <a:xfrm>
          <a:off x="582645" y="304606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Liveness</a:t>
          </a:r>
        </a:p>
      </dsp:txBody>
      <dsp:txXfrm>
        <a:off x="582645" y="3046068"/>
        <a:ext cx="2174490" cy="1304694"/>
      </dsp:txXfrm>
    </dsp:sp>
    <dsp:sp modelId="{6985F427-FAFE-3847-A125-ECE613C41E28}">
      <dsp:nvSpPr>
        <dsp:cNvPr id="0" name=""/>
        <dsp:cNvSpPr/>
      </dsp:nvSpPr>
      <dsp:spPr>
        <a:xfrm>
          <a:off x="2974584" y="3046068"/>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Valence</a:t>
          </a:r>
        </a:p>
      </dsp:txBody>
      <dsp:txXfrm>
        <a:off x="2974584" y="3046068"/>
        <a:ext cx="2174490" cy="1304694"/>
      </dsp:txXfrm>
    </dsp:sp>
    <dsp:sp modelId="{CC81E9A4-A480-0B4F-B305-96360381CA6A}">
      <dsp:nvSpPr>
        <dsp:cNvPr id="0" name=""/>
        <dsp:cNvSpPr/>
      </dsp:nvSpPr>
      <dsp:spPr>
        <a:xfrm>
          <a:off x="5366524" y="304606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Tempo</a:t>
          </a:r>
        </a:p>
      </dsp:txBody>
      <dsp:txXfrm>
        <a:off x="5366524" y="3046068"/>
        <a:ext cx="2174490" cy="1304694"/>
      </dsp:txXfrm>
    </dsp:sp>
    <dsp:sp modelId="{762F7C05-6801-8E47-839E-F7D9FBD6ECFD}">
      <dsp:nvSpPr>
        <dsp:cNvPr id="0" name=""/>
        <dsp:cNvSpPr/>
      </dsp:nvSpPr>
      <dsp:spPr>
        <a:xfrm>
          <a:off x="7758464" y="304606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Time - Duration</a:t>
          </a:r>
        </a:p>
      </dsp:txBody>
      <dsp:txXfrm>
        <a:off x="7758464" y="3046068"/>
        <a:ext cx="2174490" cy="13046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3EF6-2ED6-4DC8-A6E4-E3271BBD7AE2}">
      <dsp:nvSpPr>
        <dsp:cNvPr id="0" name=""/>
        <dsp:cNvSpPr/>
      </dsp:nvSpPr>
      <dsp:spPr>
        <a:xfrm>
          <a:off x="278772" y="329187"/>
          <a:ext cx="1370205" cy="13702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09B27-192B-4775-ACE8-EB1E8EB7B63F}">
      <dsp:nvSpPr>
        <dsp:cNvPr id="0" name=""/>
        <dsp:cNvSpPr/>
      </dsp:nvSpPr>
      <dsp:spPr>
        <a:xfrm>
          <a:off x="566516" y="616930"/>
          <a:ext cx="794719" cy="7947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884E86-F778-42B2-81F9-C982D88BA3B5}">
      <dsp:nvSpPr>
        <dsp:cNvPr id="0" name=""/>
        <dsp:cNvSpPr/>
      </dsp:nvSpPr>
      <dsp:spPr>
        <a:xfrm>
          <a:off x="1942593" y="329187"/>
          <a:ext cx="3229769" cy="1370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Strong Structured Dataset</a:t>
          </a:r>
        </a:p>
      </dsp:txBody>
      <dsp:txXfrm>
        <a:off x="1942593" y="329187"/>
        <a:ext cx="3229769" cy="1370205"/>
      </dsp:txXfrm>
    </dsp:sp>
    <dsp:sp modelId="{C310BBAC-26B0-415E-9A8F-8BBC27A5AE81}">
      <dsp:nvSpPr>
        <dsp:cNvPr id="0" name=""/>
        <dsp:cNvSpPr/>
      </dsp:nvSpPr>
      <dsp:spPr>
        <a:xfrm>
          <a:off x="5735126" y="329187"/>
          <a:ext cx="1370205" cy="13702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A6451A-EA5A-48E6-A902-93A25231851C}">
      <dsp:nvSpPr>
        <dsp:cNvPr id="0" name=""/>
        <dsp:cNvSpPr/>
      </dsp:nvSpPr>
      <dsp:spPr>
        <a:xfrm>
          <a:off x="6022869" y="616930"/>
          <a:ext cx="794719" cy="7947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FB1E20-7C4C-42D4-B205-A6765E0C43DC}">
      <dsp:nvSpPr>
        <dsp:cNvPr id="0" name=""/>
        <dsp:cNvSpPr/>
      </dsp:nvSpPr>
      <dsp:spPr>
        <a:xfrm>
          <a:off x="7398947" y="329187"/>
          <a:ext cx="3229769" cy="1370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Removed categorical attributes such as Artists &amp; Song Name</a:t>
          </a:r>
        </a:p>
      </dsp:txBody>
      <dsp:txXfrm>
        <a:off x="7398947" y="329187"/>
        <a:ext cx="3229769" cy="1370205"/>
      </dsp:txXfrm>
    </dsp:sp>
    <dsp:sp modelId="{F2E3F8AE-9FC7-48CF-9747-8C20C7AB309E}">
      <dsp:nvSpPr>
        <dsp:cNvPr id="0" name=""/>
        <dsp:cNvSpPr/>
      </dsp:nvSpPr>
      <dsp:spPr>
        <a:xfrm>
          <a:off x="278772" y="2395529"/>
          <a:ext cx="1370205" cy="13702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710115-8507-48CC-9328-54E4A1240712}">
      <dsp:nvSpPr>
        <dsp:cNvPr id="0" name=""/>
        <dsp:cNvSpPr/>
      </dsp:nvSpPr>
      <dsp:spPr>
        <a:xfrm>
          <a:off x="566516" y="2683273"/>
          <a:ext cx="794719" cy="7947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F21622-3880-4C96-819F-7357B2D39D19}">
      <dsp:nvSpPr>
        <dsp:cNvPr id="0" name=""/>
        <dsp:cNvSpPr/>
      </dsp:nvSpPr>
      <dsp:spPr>
        <a:xfrm>
          <a:off x="1942593" y="2395529"/>
          <a:ext cx="3229769" cy="1370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No missing or null values that needed to be addressed or manipulated</a:t>
          </a:r>
        </a:p>
      </dsp:txBody>
      <dsp:txXfrm>
        <a:off x="1942593" y="2395529"/>
        <a:ext cx="3229769" cy="1370205"/>
      </dsp:txXfrm>
    </dsp:sp>
    <dsp:sp modelId="{6D6539D2-BE19-4C35-87FB-D0170EB4E068}">
      <dsp:nvSpPr>
        <dsp:cNvPr id="0" name=""/>
        <dsp:cNvSpPr/>
      </dsp:nvSpPr>
      <dsp:spPr>
        <a:xfrm>
          <a:off x="5735126" y="2395529"/>
          <a:ext cx="1370205" cy="13702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5272D0-50B7-4810-91D3-F045EBE7772E}">
      <dsp:nvSpPr>
        <dsp:cNvPr id="0" name=""/>
        <dsp:cNvSpPr/>
      </dsp:nvSpPr>
      <dsp:spPr>
        <a:xfrm>
          <a:off x="6022869" y="2683273"/>
          <a:ext cx="794719" cy="7947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B0CF4E-93E4-48D1-B31A-55292D194D3E}">
      <dsp:nvSpPr>
        <dsp:cNvPr id="0" name=""/>
        <dsp:cNvSpPr/>
      </dsp:nvSpPr>
      <dsp:spPr>
        <a:xfrm>
          <a:off x="7398947" y="2395529"/>
          <a:ext cx="3229769" cy="1370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Data formatted in .csv, imported into notebook</a:t>
          </a:r>
        </a:p>
      </dsp:txBody>
      <dsp:txXfrm>
        <a:off x="7398947" y="2395529"/>
        <a:ext cx="3229769" cy="13702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E4368-0E28-4381-9101-37793A0A239F}">
      <dsp:nvSpPr>
        <dsp:cNvPr id="0" name=""/>
        <dsp:cNvSpPr/>
      </dsp:nvSpPr>
      <dsp:spPr>
        <a:xfrm>
          <a:off x="-81464" y="10586"/>
          <a:ext cx="6588691" cy="13487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96256A-96CE-4851-B575-263DFC5E6D69}">
      <dsp:nvSpPr>
        <dsp:cNvPr id="0" name=""/>
        <dsp:cNvSpPr/>
      </dsp:nvSpPr>
      <dsp:spPr>
        <a:xfrm>
          <a:off x="326524" y="314048"/>
          <a:ext cx="741796" cy="7417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93170B-DFEE-4306-B0F3-EFB9433D3681}">
      <dsp:nvSpPr>
        <dsp:cNvPr id="0" name=""/>
        <dsp:cNvSpPr/>
      </dsp:nvSpPr>
      <dsp:spPr>
        <a:xfrm>
          <a:off x="1476309" y="10586"/>
          <a:ext cx="5027870" cy="1348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740" tIns="142740" rIns="142740" bIns="142740" numCol="1" spcCol="1270" anchor="ctr" anchorCtr="0">
          <a:noAutofit/>
        </a:bodyPr>
        <a:lstStyle/>
        <a:p>
          <a:pPr marL="0" lvl="0" indent="0" algn="l" defTabSz="889000">
            <a:lnSpc>
              <a:spcPct val="90000"/>
            </a:lnSpc>
            <a:spcBef>
              <a:spcPct val="0"/>
            </a:spcBef>
            <a:spcAft>
              <a:spcPct val="35000"/>
            </a:spcAft>
            <a:buNone/>
          </a:pPr>
          <a:r>
            <a:rPr lang="en-US" sz="2000" kern="1200"/>
            <a:t>Popular songs do share some common attributes</a:t>
          </a:r>
        </a:p>
      </dsp:txBody>
      <dsp:txXfrm>
        <a:off x="1476309" y="10586"/>
        <a:ext cx="5027870" cy="1348721"/>
      </dsp:txXfrm>
    </dsp:sp>
    <dsp:sp modelId="{749C14F1-744C-4A77-AC1F-316D5610839D}">
      <dsp:nvSpPr>
        <dsp:cNvPr id="0" name=""/>
        <dsp:cNvSpPr/>
      </dsp:nvSpPr>
      <dsp:spPr>
        <a:xfrm>
          <a:off x="-81464" y="2274010"/>
          <a:ext cx="6588691" cy="13487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3EFA4-69B9-419A-A65D-3D533E849E7E}">
      <dsp:nvSpPr>
        <dsp:cNvPr id="0" name=""/>
        <dsp:cNvSpPr/>
      </dsp:nvSpPr>
      <dsp:spPr>
        <a:xfrm>
          <a:off x="326524" y="2577473"/>
          <a:ext cx="741796" cy="7417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A35E1B-ADB4-4698-933B-AF72DBC206C9}">
      <dsp:nvSpPr>
        <dsp:cNvPr id="0" name=""/>
        <dsp:cNvSpPr/>
      </dsp:nvSpPr>
      <dsp:spPr>
        <a:xfrm>
          <a:off x="1476309" y="2274010"/>
          <a:ext cx="2964910" cy="1348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740" tIns="142740" rIns="142740" bIns="142740" numCol="1" spcCol="1270" anchor="ctr" anchorCtr="0">
          <a:noAutofit/>
        </a:bodyPr>
        <a:lstStyle/>
        <a:p>
          <a:pPr marL="0" lvl="0" indent="0" algn="l" defTabSz="889000">
            <a:lnSpc>
              <a:spcPct val="90000"/>
            </a:lnSpc>
            <a:spcBef>
              <a:spcPct val="0"/>
            </a:spcBef>
            <a:spcAft>
              <a:spcPct val="35000"/>
            </a:spcAft>
            <a:buNone/>
          </a:pPr>
          <a:r>
            <a:rPr lang="en-US" sz="2000" kern="1200"/>
            <a:t>People like them because:</a:t>
          </a:r>
        </a:p>
      </dsp:txBody>
      <dsp:txXfrm>
        <a:off x="1476309" y="2274010"/>
        <a:ext cx="2964910" cy="1348721"/>
      </dsp:txXfrm>
    </dsp:sp>
    <dsp:sp modelId="{4B03D6E2-0387-4F04-8381-F24C6F2F387F}">
      <dsp:nvSpPr>
        <dsp:cNvPr id="0" name=""/>
        <dsp:cNvSpPr/>
      </dsp:nvSpPr>
      <dsp:spPr>
        <a:xfrm>
          <a:off x="4275244" y="1696488"/>
          <a:ext cx="2394910" cy="2503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740" tIns="142740" rIns="142740" bIns="142740" numCol="1" spcCol="1270" anchor="ctr" anchorCtr="0">
          <a:noAutofit/>
        </a:bodyPr>
        <a:lstStyle/>
        <a:p>
          <a:pPr marL="0" lvl="0" indent="0" algn="l" defTabSz="533400">
            <a:lnSpc>
              <a:spcPct val="90000"/>
            </a:lnSpc>
            <a:spcBef>
              <a:spcPct val="0"/>
            </a:spcBef>
            <a:spcAft>
              <a:spcPct val="35000"/>
            </a:spcAft>
            <a:buNone/>
          </a:pPr>
          <a:r>
            <a:rPr lang="en-US" sz="1200" kern="1200" dirty="0"/>
            <a:t>3 -4 minutes in length</a:t>
          </a:r>
        </a:p>
        <a:p>
          <a:pPr marL="0" lvl="0" indent="0" algn="l" defTabSz="533400">
            <a:lnSpc>
              <a:spcPct val="90000"/>
            </a:lnSpc>
            <a:spcBef>
              <a:spcPct val="0"/>
            </a:spcBef>
            <a:spcAft>
              <a:spcPct val="35000"/>
            </a:spcAft>
            <a:buNone/>
          </a:pPr>
          <a:r>
            <a:rPr lang="en-US" sz="1200" kern="1200" dirty="0"/>
            <a:t>Contain vocals</a:t>
          </a:r>
        </a:p>
        <a:p>
          <a:pPr marL="0" lvl="0" indent="0" algn="l" defTabSz="533400">
            <a:lnSpc>
              <a:spcPct val="90000"/>
            </a:lnSpc>
            <a:spcBef>
              <a:spcPct val="0"/>
            </a:spcBef>
            <a:spcAft>
              <a:spcPct val="35000"/>
            </a:spcAft>
            <a:buNone/>
          </a:pPr>
          <a:r>
            <a:rPr lang="en-US" sz="1200" kern="1200" dirty="0"/>
            <a:t>Loud</a:t>
          </a:r>
        </a:p>
        <a:p>
          <a:pPr marL="0" lvl="0" indent="0" algn="l" defTabSz="533400">
            <a:lnSpc>
              <a:spcPct val="90000"/>
            </a:lnSpc>
            <a:spcBef>
              <a:spcPct val="0"/>
            </a:spcBef>
            <a:spcAft>
              <a:spcPct val="35000"/>
            </a:spcAft>
            <a:buNone/>
          </a:pPr>
          <a:r>
            <a:rPr lang="en-US" sz="1200" kern="1200" dirty="0"/>
            <a:t>Better danceability</a:t>
          </a:r>
        </a:p>
        <a:p>
          <a:pPr marL="0" lvl="0" indent="0" algn="l" defTabSz="533400">
            <a:lnSpc>
              <a:spcPct val="90000"/>
            </a:lnSpc>
            <a:spcBef>
              <a:spcPct val="0"/>
            </a:spcBef>
            <a:spcAft>
              <a:spcPct val="35000"/>
            </a:spcAft>
            <a:buNone/>
          </a:pPr>
          <a:r>
            <a:rPr lang="en-US" sz="1200" kern="1200" dirty="0"/>
            <a:t>Not too slow</a:t>
          </a:r>
        </a:p>
        <a:p>
          <a:pPr marL="0" lvl="0" indent="0" algn="l" defTabSz="533400">
            <a:lnSpc>
              <a:spcPct val="90000"/>
            </a:lnSpc>
            <a:spcBef>
              <a:spcPct val="0"/>
            </a:spcBef>
            <a:spcAft>
              <a:spcPct val="35000"/>
            </a:spcAft>
            <a:buNone/>
          </a:pPr>
          <a:r>
            <a:rPr lang="en-US" sz="1200" kern="1200" dirty="0"/>
            <a:t>Good energy and vibes</a:t>
          </a:r>
        </a:p>
      </dsp:txBody>
      <dsp:txXfrm>
        <a:off x="4275244" y="1696488"/>
        <a:ext cx="2394910" cy="2503766"/>
      </dsp:txXfrm>
    </dsp:sp>
    <dsp:sp modelId="{F03EF134-D8D0-47EB-847C-287A2F523D63}">
      <dsp:nvSpPr>
        <dsp:cNvPr id="0" name=""/>
        <dsp:cNvSpPr/>
      </dsp:nvSpPr>
      <dsp:spPr>
        <a:xfrm>
          <a:off x="-81464" y="4537435"/>
          <a:ext cx="6588691" cy="13487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5AD4F6-18EA-4AE5-B6B8-1BE7EDBA4868}">
      <dsp:nvSpPr>
        <dsp:cNvPr id="0" name=""/>
        <dsp:cNvSpPr/>
      </dsp:nvSpPr>
      <dsp:spPr>
        <a:xfrm>
          <a:off x="326524" y="4840897"/>
          <a:ext cx="741796" cy="7417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E8FE97-1E9A-4AA8-860D-ACDA9F523275}">
      <dsp:nvSpPr>
        <dsp:cNvPr id="0" name=""/>
        <dsp:cNvSpPr/>
      </dsp:nvSpPr>
      <dsp:spPr>
        <a:xfrm>
          <a:off x="1476309" y="4537435"/>
          <a:ext cx="5027870" cy="1348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740" tIns="142740" rIns="142740" bIns="142740" numCol="1" spcCol="1270" anchor="ctr" anchorCtr="0">
          <a:noAutofit/>
        </a:bodyPr>
        <a:lstStyle/>
        <a:p>
          <a:pPr marL="0" lvl="0" indent="0" algn="l" defTabSz="889000">
            <a:lnSpc>
              <a:spcPct val="90000"/>
            </a:lnSpc>
            <a:spcBef>
              <a:spcPct val="0"/>
            </a:spcBef>
            <a:spcAft>
              <a:spcPct val="35000"/>
            </a:spcAft>
            <a:buNone/>
          </a:pPr>
          <a:r>
            <a:rPr lang="en-US" sz="2000" kern="1200"/>
            <a:t>We can’t accurately predict popularity based on current dataset but could use machine learning if more data was available </a:t>
          </a:r>
        </a:p>
      </dsp:txBody>
      <dsp:txXfrm>
        <a:off x="1476309" y="4537435"/>
        <a:ext cx="5027870" cy="134872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59687-A9AA-074D-9621-0D38165E9E86}" type="datetimeFigureOut">
              <a:rPr lang="en-US" smtClean="0"/>
              <a:t>4/16/2020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04B5A-6A3F-B64D-9DE3-393091C0116D}" type="slidenum">
              <a:rPr lang="en-US" smtClean="0"/>
              <a:t>‹#›</a:t>
            </a:fld>
            <a:endParaRPr lang="en-US"/>
          </a:p>
        </p:txBody>
      </p:sp>
    </p:spTree>
    <p:extLst>
      <p:ext uri="{BB962C8B-B14F-4D97-AF65-F5344CB8AC3E}">
        <p14:creationId xmlns:p14="http://schemas.microsoft.com/office/powerpoint/2010/main" val="2565983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Original Data Source: The audio features for each song were extracted using the Spotify Web API and the </a:t>
            </a:r>
            <a:r>
              <a:rPr lang="en-CA" sz="1200" b="0" i="0" kern="1200" dirty="0" err="1">
                <a:solidFill>
                  <a:schemeClr val="tx1"/>
                </a:solidFill>
                <a:effectLst/>
                <a:latin typeface="+mn-lt"/>
                <a:ea typeface="+mn-ea"/>
                <a:cs typeface="+mn-cs"/>
              </a:rPr>
              <a:t>spotipy</a:t>
            </a:r>
            <a:r>
              <a:rPr lang="en-CA" sz="1200" b="0" i="0" kern="1200" dirty="0">
                <a:solidFill>
                  <a:schemeClr val="tx1"/>
                </a:solidFill>
                <a:effectLst/>
                <a:latin typeface="+mn-lt"/>
                <a:ea typeface="+mn-ea"/>
                <a:cs typeface="+mn-cs"/>
              </a:rPr>
              <a:t> Python library. Credit goes to Spotify for calculating the audio feature values.</a:t>
            </a:r>
          </a:p>
          <a:p>
            <a:endParaRPr lang="en-CA" sz="1200" b="0" i="0" kern="1200" dirty="0">
              <a:solidFill>
                <a:schemeClr val="tx1"/>
              </a:solidFill>
              <a:effectLst/>
              <a:latin typeface="+mn-lt"/>
              <a:ea typeface="+mn-ea"/>
              <a:cs typeface="+mn-cs"/>
            </a:endParaRPr>
          </a:p>
          <a:p>
            <a:pPr fontAlgn="base"/>
            <a:r>
              <a:rPr lang="en-CA" sz="1200" b="0" i="0" kern="1200" dirty="0" err="1">
                <a:solidFill>
                  <a:schemeClr val="tx1"/>
                </a:solidFill>
                <a:effectLst/>
                <a:latin typeface="+mn-lt"/>
                <a:ea typeface="+mn-ea"/>
                <a:cs typeface="+mn-cs"/>
              </a:rPr>
              <a:t>Audiofeatures</a:t>
            </a:r>
            <a:r>
              <a:rPr lang="en-CA" sz="1200" b="0" i="0" kern="1200" dirty="0">
                <a:solidFill>
                  <a:schemeClr val="tx1"/>
                </a:solidFill>
                <a:effectLst/>
                <a:latin typeface="+mn-lt"/>
                <a:ea typeface="+mn-ea"/>
                <a:cs typeface="+mn-cs"/>
              </a:rPr>
              <a:t>: </a:t>
            </a:r>
            <a:r>
              <a:rPr lang="en-CA" sz="1200" b="0" i="0" kern="1200" dirty="0" err="1">
                <a:solidFill>
                  <a:schemeClr val="tx1"/>
                </a:solidFill>
                <a:effectLst/>
                <a:latin typeface="+mn-lt"/>
                <a:ea typeface="+mn-ea"/>
                <a:cs typeface="+mn-cs"/>
              </a:rPr>
              <a:t>danceabilityDanceability</a:t>
            </a:r>
            <a:r>
              <a:rPr lang="en-CA" sz="1200" b="0" i="0" kern="1200" dirty="0">
                <a:solidFill>
                  <a:schemeClr val="tx1"/>
                </a:solidFill>
                <a:effectLst/>
                <a:latin typeface="+mn-lt"/>
                <a:ea typeface="+mn-ea"/>
                <a:cs typeface="+mn-cs"/>
              </a:rPr>
              <a:t> describes how suitable a track is for dancing based on a combination of musical elements including tempo, rhythm stability, beat strength, and overall regularity. A value of 0.0 is least danceable and 1.0 is most danceable.</a:t>
            </a:r>
          </a:p>
          <a:p>
            <a:pPr fontAlgn="base"/>
            <a:r>
              <a:rPr lang="en-CA" sz="1200" b="0" i="0" kern="1200" dirty="0" err="1">
                <a:solidFill>
                  <a:schemeClr val="tx1"/>
                </a:solidFill>
                <a:effectLst/>
                <a:latin typeface="+mn-lt"/>
                <a:ea typeface="+mn-ea"/>
                <a:cs typeface="+mn-cs"/>
              </a:rPr>
              <a:t>energyEnergy</a:t>
            </a:r>
            <a:r>
              <a:rPr lang="en-CA" sz="1200" b="0" i="0" kern="1200" dirty="0">
                <a:solidFill>
                  <a:schemeClr val="tx1"/>
                </a:solidFill>
                <a:effectLst/>
                <a:latin typeface="+mn-lt"/>
                <a:ea typeface="+mn-ea"/>
                <a:cs typeface="+mn-cs"/>
              </a:rPr>
              <a:t> is a measure from 0.0 to 1.0 and represents a perceptual measure of intensity and activity. Typically, energetic tracks feel fast, loud, and noisy. For example, death metal has high energy, while a Bach prelude scores low on the scale. Perceptual features contributing to this attribute include dynamic range, perceived loudness, timbre, onset rate, and general entropy.</a:t>
            </a:r>
          </a:p>
          <a:p>
            <a:pPr fontAlgn="base"/>
            <a:r>
              <a:rPr lang="en-CA" sz="1200" b="0" i="0" kern="1200" dirty="0" err="1">
                <a:solidFill>
                  <a:schemeClr val="tx1"/>
                </a:solidFill>
                <a:effectLst/>
                <a:latin typeface="+mn-lt"/>
                <a:ea typeface="+mn-ea"/>
                <a:cs typeface="+mn-cs"/>
              </a:rPr>
              <a:t>keyThe</a:t>
            </a:r>
            <a:r>
              <a:rPr lang="en-CA" sz="1200" b="0" i="0" kern="1200" dirty="0">
                <a:solidFill>
                  <a:schemeClr val="tx1"/>
                </a:solidFill>
                <a:effectLst/>
                <a:latin typeface="+mn-lt"/>
                <a:ea typeface="+mn-ea"/>
                <a:cs typeface="+mn-cs"/>
              </a:rPr>
              <a:t> key the track is in. Integers map to pitches using standard Pitch Class notation. E.g. 0 = C, 1 = C♯/D♭, 2 = D, and so on.</a:t>
            </a:r>
          </a:p>
          <a:p>
            <a:pPr fontAlgn="base"/>
            <a:r>
              <a:rPr lang="en-CA" sz="1200" b="0" i="0" kern="1200" dirty="0" err="1">
                <a:solidFill>
                  <a:schemeClr val="tx1"/>
                </a:solidFill>
                <a:effectLst/>
                <a:latin typeface="+mn-lt"/>
                <a:ea typeface="+mn-ea"/>
                <a:cs typeface="+mn-cs"/>
              </a:rPr>
              <a:t>loudnessThe</a:t>
            </a:r>
            <a:r>
              <a:rPr lang="en-CA" sz="1200" b="0" i="0" kern="1200" dirty="0">
                <a:solidFill>
                  <a:schemeClr val="tx1"/>
                </a:solidFill>
                <a:effectLst/>
                <a:latin typeface="+mn-lt"/>
                <a:ea typeface="+mn-ea"/>
                <a:cs typeface="+mn-cs"/>
              </a:rPr>
              <a:t> overall loudness of a track in decibels (dB). Loudness values are averaged across the entire track and are useful for comparing relative loudness of tracks. Loudness is the quality of a sound that is the primary psychological correlate of physical strength (amplitude). Values typical range between -60 and 0 db.</a:t>
            </a:r>
          </a:p>
          <a:p>
            <a:pPr fontAlgn="base"/>
            <a:r>
              <a:rPr lang="en-CA" sz="1200" b="0" i="0" kern="1200" dirty="0" err="1">
                <a:solidFill>
                  <a:schemeClr val="tx1"/>
                </a:solidFill>
                <a:effectLst/>
                <a:latin typeface="+mn-lt"/>
                <a:ea typeface="+mn-ea"/>
                <a:cs typeface="+mn-cs"/>
              </a:rPr>
              <a:t>modeMode</a:t>
            </a:r>
            <a:r>
              <a:rPr lang="en-CA" sz="1200" b="0" i="0" kern="1200" dirty="0">
                <a:solidFill>
                  <a:schemeClr val="tx1"/>
                </a:solidFill>
                <a:effectLst/>
                <a:latin typeface="+mn-lt"/>
                <a:ea typeface="+mn-ea"/>
                <a:cs typeface="+mn-cs"/>
              </a:rPr>
              <a:t> indicates the modality (major or minor) of a track, the type of scale from which its melodic content is derived. Major is represented by 1 and minor is 0.</a:t>
            </a:r>
          </a:p>
          <a:p>
            <a:pPr fontAlgn="base"/>
            <a:r>
              <a:rPr lang="en-CA" sz="1200" b="0" i="0" kern="1200" dirty="0" err="1">
                <a:solidFill>
                  <a:schemeClr val="tx1"/>
                </a:solidFill>
                <a:effectLst/>
                <a:latin typeface="+mn-lt"/>
                <a:ea typeface="+mn-ea"/>
                <a:cs typeface="+mn-cs"/>
              </a:rPr>
              <a:t>speechinessSpeechiness</a:t>
            </a:r>
            <a:r>
              <a:rPr lang="en-CA" sz="1200" b="0" i="0" kern="1200" dirty="0">
                <a:solidFill>
                  <a:schemeClr val="tx1"/>
                </a:solidFill>
                <a:effectLst/>
                <a:latin typeface="+mn-lt"/>
                <a:ea typeface="+mn-ea"/>
                <a:cs typeface="+mn-cs"/>
              </a:rPr>
              <a:t> detects the presence of spoken words in a track. The more exclusively speech-like the recording (e.g. talk show, audio book, poetry), the closer to 1.0 the attribute value. Values above 0.66 describe tracks that are probably made entirely of spoken words. Values between 0.33 and 0.66 describe tracks that may contain both music and speech, either in sections or layered, including such cases as rap music. Values below 0.33 most likely represent music and other non-speech-like tracks.</a:t>
            </a:r>
          </a:p>
          <a:p>
            <a:pPr fontAlgn="base"/>
            <a:r>
              <a:rPr lang="en-CA" sz="1200" b="0" i="0" kern="1200" dirty="0" err="1">
                <a:solidFill>
                  <a:schemeClr val="tx1"/>
                </a:solidFill>
                <a:effectLst/>
                <a:latin typeface="+mn-lt"/>
                <a:ea typeface="+mn-ea"/>
                <a:cs typeface="+mn-cs"/>
              </a:rPr>
              <a:t>acousticnessA</a:t>
            </a:r>
            <a:r>
              <a:rPr lang="en-CA" sz="1200" b="0" i="0" kern="1200" dirty="0">
                <a:solidFill>
                  <a:schemeClr val="tx1"/>
                </a:solidFill>
                <a:effectLst/>
                <a:latin typeface="+mn-lt"/>
                <a:ea typeface="+mn-ea"/>
                <a:cs typeface="+mn-cs"/>
              </a:rPr>
              <a:t> confidence measure from 0.0 to 1.0 of whether the track is acoustic. 1.0 represents high confidence the track is acoustic.</a:t>
            </a:r>
          </a:p>
          <a:p>
            <a:pPr fontAlgn="base"/>
            <a:r>
              <a:rPr lang="en-CA" sz="1200" b="0" i="0" kern="1200" dirty="0" err="1">
                <a:solidFill>
                  <a:schemeClr val="tx1"/>
                </a:solidFill>
                <a:effectLst/>
                <a:latin typeface="+mn-lt"/>
                <a:ea typeface="+mn-ea"/>
                <a:cs typeface="+mn-cs"/>
              </a:rPr>
              <a:t>instrumentalnessPredicts</a:t>
            </a:r>
            <a:r>
              <a:rPr lang="en-CA" sz="1200" b="0" i="0" kern="1200" dirty="0">
                <a:solidFill>
                  <a:schemeClr val="tx1"/>
                </a:solidFill>
                <a:effectLst/>
                <a:latin typeface="+mn-lt"/>
                <a:ea typeface="+mn-ea"/>
                <a:cs typeface="+mn-cs"/>
              </a:rPr>
              <a:t> whether a track contains no vocals. "Ooh" and "</a:t>
            </a:r>
            <a:r>
              <a:rPr lang="en-CA" sz="1200" b="0" i="0" kern="1200" dirty="0" err="1">
                <a:solidFill>
                  <a:schemeClr val="tx1"/>
                </a:solidFill>
                <a:effectLst/>
                <a:latin typeface="+mn-lt"/>
                <a:ea typeface="+mn-ea"/>
                <a:cs typeface="+mn-cs"/>
              </a:rPr>
              <a:t>aah</a:t>
            </a:r>
            <a:r>
              <a:rPr lang="en-CA" sz="1200" b="0" i="0" kern="1200" dirty="0">
                <a:solidFill>
                  <a:schemeClr val="tx1"/>
                </a:solidFill>
                <a:effectLst/>
                <a:latin typeface="+mn-lt"/>
                <a:ea typeface="+mn-ea"/>
                <a:cs typeface="+mn-cs"/>
              </a:rPr>
              <a:t>" sounds are treated as instrumental in this context. Rap or spoken word tracks are clearly "vocal". The closer the </a:t>
            </a:r>
            <a:r>
              <a:rPr lang="en-CA" sz="1200" b="0" i="0" kern="1200" dirty="0" err="1">
                <a:solidFill>
                  <a:schemeClr val="tx1"/>
                </a:solidFill>
                <a:effectLst/>
                <a:latin typeface="+mn-lt"/>
                <a:ea typeface="+mn-ea"/>
                <a:cs typeface="+mn-cs"/>
              </a:rPr>
              <a:t>instrumentalness</a:t>
            </a:r>
            <a:r>
              <a:rPr lang="en-CA" sz="1200" b="0" i="0" kern="1200" dirty="0">
                <a:solidFill>
                  <a:schemeClr val="tx1"/>
                </a:solidFill>
                <a:effectLst/>
                <a:latin typeface="+mn-lt"/>
                <a:ea typeface="+mn-ea"/>
                <a:cs typeface="+mn-cs"/>
              </a:rPr>
              <a:t> value is to 1.0, the greater likelihood the track contains no vocal content. Values above 0.5 are intended to represent instrumental tracks, but confidence is higher as the value approaches 1.0.</a:t>
            </a:r>
          </a:p>
          <a:p>
            <a:pPr fontAlgn="base"/>
            <a:r>
              <a:rPr lang="en-CA" sz="1200" b="0" i="0" kern="1200" dirty="0" err="1">
                <a:solidFill>
                  <a:schemeClr val="tx1"/>
                </a:solidFill>
                <a:effectLst/>
                <a:latin typeface="+mn-lt"/>
                <a:ea typeface="+mn-ea"/>
                <a:cs typeface="+mn-cs"/>
              </a:rPr>
              <a:t>livenessDetects</a:t>
            </a:r>
            <a:r>
              <a:rPr lang="en-CA" sz="1200" b="0" i="0" kern="1200" dirty="0">
                <a:solidFill>
                  <a:schemeClr val="tx1"/>
                </a:solidFill>
                <a:effectLst/>
                <a:latin typeface="+mn-lt"/>
                <a:ea typeface="+mn-ea"/>
                <a:cs typeface="+mn-cs"/>
              </a:rPr>
              <a:t> the presence of an audience in the recording. Higher liveness values represent an increased probability that the track was performed live. A value above 0.8 provides strong likelihood that the track is live.</a:t>
            </a:r>
          </a:p>
          <a:p>
            <a:pPr fontAlgn="base"/>
            <a:r>
              <a:rPr lang="en-CA" sz="1200" b="0" i="0" kern="1200" dirty="0" err="1">
                <a:solidFill>
                  <a:schemeClr val="tx1"/>
                </a:solidFill>
                <a:effectLst/>
                <a:latin typeface="+mn-lt"/>
                <a:ea typeface="+mn-ea"/>
                <a:cs typeface="+mn-cs"/>
              </a:rPr>
              <a:t>valenceA</a:t>
            </a:r>
            <a:r>
              <a:rPr lang="en-CA" sz="1200" b="0" i="0" kern="1200" dirty="0">
                <a:solidFill>
                  <a:schemeClr val="tx1"/>
                </a:solidFill>
                <a:effectLst/>
                <a:latin typeface="+mn-lt"/>
                <a:ea typeface="+mn-ea"/>
                <a:cs typeface="+mn-cs"/>
              </a:rPr>
              <a:t> measure from 0.0 to 1.0 describing the musical positiveness conveyed by a track. Tracks with high valence sound more positive (e.g. happy, cheerful, euphoric), while tracks with low valence sound more negative (e.g. sad, depressed, angry).</a:t>
            </a:r>
          </a:p>
          <a:p>
            <a:pPr fontAlgn="base"/>
            <a:r>
              <a:rPr lang="en-CA" sz="1200" b="0" i="0" kern="1200" dirty="0" err="1">
                <a:solidFill>
                  <a:schemeClr val="tx1"/>
                </a:solidFill>
                <a:effectLst/>
                <a:latin typeface="+mn-lt"/>
                <a:ea typeface="+mn-ea"/>
                <a:cs typeface="+mn-cs"/>
              </a:rPr>
              <a:t>tempoThe</a:t>
            </a:r>
            <a:r>
              <a:rPr lang="en-CA" sz="1200" b="0" i="0" kern="1200" dirty="0">
                <a:solidFill>
                  <a:schemeClr val="tx1"/>
                </a:solidFill>
                <a:effectLst/>
                <a:latin typeface="+mn-lt"/>
                <a:ea typeface="+mn-ea"/>
                <a:cs typeface="+mn-cs"/>
              </a:rPr>
              <a:t> overall estimated tempo of a track in beats per minute (BPM). In musical terminology, tempo is the speed or pace of a given piece and derives directly from the average beat duration.</a:t>
            </a:r>
          </a:p>
          <a:p>
            <a:pPr fontAlgn="base"/>
            <a:r>
              <a:rPr lang="en-CA" sz="1200" b="0" i="0" kern="1200" dirty="0" err="1">
                <a:solidFill>
                  <a:schemeClr val="tx1"/>
                </a:solidFill>
                <a:effectLst/>
                <a:latin typeface="+mn-lt"/>
                <a:ea typeface="+mn-ea"/>
                <a:cs typeface="+mn-cs"/>
              </a:rPr>
              <a:t>duration_msThe</a:t>
            </a:r>
            <a:r>
              <a:rPr lang="en-CA" sz="1200" b="0" i="0" kern="1200" dirty="0">
                <a:solidFill>
                  <a:schemeClr val="tx1"/>
                </a:solidFill>
                <a:effectLst/>
                <a:latin typeface="+mn-lt"/>
                <a:ea typeface="+mn-ea"/>
                <a:cs typeface="+mn-cs"/>
              </a:rPr>
              <a:t> duration of the track in milliseconds.</a:t>
            </a:r>
          </a:p>
          <a:p>
            <a:pPr fontAlgn="base"/>
            <a:r>
              <a:rPr lang="en-CA" sz="1200" b="0" i="0" kern="1200" dirty="0" err="1">
                <a:solidFill>
                  <a:schemeClr val="tx1"/>
                </a:solidFill>
                <a:effectLst/>
                <a:latin typeface="+mn-lt"/>
                <a:ea typeface="+mn-ea"/>
                <a:cs typeface="+mn-cs"/>
              </a:rPr>
              <a:t>time_signatureAn</a:t>
            </a:r>
            <a:r>
              <a:rPr lang="en-CA" sz="1200" b="0" i="0" kern="1200" dirty="0">
                <a:solidFill>
                  <a:schemeClr val="tx1"/>
                </a:solidFill>
                <a:effectLst/>
                <a:latin typeface="+mn-lt"/>
                <a:ea typeface="+mn-ea"/>
                <a:cs typeface="+mn-cs"/>
              </a:rPr>
              <a:t> estimated overall time signature of a track. The time signature (meter) is a notational convention to specify how many beats are in each bar (or measure).</a:t>
            </a:r>
          </a:p>
          <a:p>
            <a:endParaRPr lang="en-US" dirty="0"/>
          </a:p>
        </p:txBody>
      </p:sp>
      <p:sp>
        <p:nvSpPr>
          <p:cNvPr id="4" name="Slide Number Placeholder 3"/>
          <p:cNvSpPr>
            <a:spLocks noGrp="1"/>
          </p:cNvSpPr>
          <p:nvPr>
            <p:ph type="sldNum" sz="quarter" idx="5"/>
          </p:nvPr>
        </p:nvSpPr>
        <p:spPr/>
        <p:txBody>
          <a:bodyPr/>
          <a:lstStyle/>
          <a:p>
            <a:fld id="{A9604B5A-6A3F-B64D-9DE3-393091C0116D}" type="slidenum">
              <a:rPr lang="en-US" smtClean="0"/>
              <a:t>4</a:t>
            </a:fld>
            <a:endParaRPr lang="en-US"/>
          </a:p>
        </p:txBody>
      </p:sp>
    </p:spTree>
    <p:extLst>
      <p:ext uri="{BB962C8B-B14F-4D97-AF65-F5344CB8AC3E}">
        <p14:creationId xmlns:p14="http://schemas.microsoft.com/office/powerpoint/2010/main" val="929864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no correlation between non-numerical data</a:t>
            </a:r>
          </a:p>
          <a:p>
            <a:endParaRPr lang="en-US" dirty="0"/>
          </a:p>
        </p:txBody>
      </p:sp>
      <p:sp>
        <p:nvSpPr>
          <p:cNvPr id="4" name="Slide Number Placeholder 3"/>
          <p:cNvSpPr>
            <a:spLocks noGrp="1"/>
          </p:cNvSpPr>
          <p:nvPr>
            <p:ph type="sldNum" sz="quarter" idx="5"/>
          </p:nvPr>
        </p:nvSpPr>
        <p:spPr/>
        <p:txBody>
          <a:bodyPr/>
          <a:lstStyle/>
          <a:p>
            <a:fld id="{A9604B5A-6A3F-B64D-9DE3-393091C0116D}" type="slidenum">
              <a:rPr lang="en-US" smtClean="0"/>
              <a:t>6</a:t>
            </a:fld>
            <a:endParaRPr lang="en-US"/>
          </a:p>
        </p:txBody>
      </p:sp>
    </p:spTree>
    <p:extLst>
      <p:ext uri="{BB962C8B-B14F-4D97-AF65-F5344CB8AC3E}">
        <p14:creationId xmlns:p14="http://schemas.microsoft.com/office/powerpoint/2010/main" val="4096840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none" strike="noStrike" kern="1200" dirty="0">
                <a:solidFill>
                  <a:schemeClr val="tx1"/>
                </a:solidFill>
                <a:effectLst/>
                <a:latin typeface="+mn-lt"/>
                <a:ea typeface="+mn-ea"/>
                <a:cs typeface="+mn-cs"/>
              </a:rPr>
              <a:t>Based on the analysis there is </a:t>
            </a:r>
            <a:r>
              <a:rPr lang="en-CA" sz="1200" b="1" i="0" u="none" strike="noStrike" kern="1200" dirty="0" err="1">
                <a:solidFill>
                  <a:schemeClr val="tx1"/>
                </a:solidFill>
                <a:effectLst/>
                <a:latin typeface="+mn-lt"/>
                <a:ea typeface="+mn-ea"/>
                <a:cs typeface="+mn-cs"/>
              </a:rPr>
              <a:t>meadium</a:t>
            </a:r>
            <a:r>
              <a:rPr lang="en-CA" sz="1200" b="1" i="0" u="none" strike="noStrike" kern="1200" dirty="0">
                <a:solidFill>
                  <a:schemeClr val="tx1"/>
                </a:solidFill>
                <a:effectLst/>
                <a:latin typeface="+mn-lt"/>
                <a:ea typeface="+mn-ea"/>
                <a:cs typeface="+mn-cs"/>
              </a:rPr>
              <a:t>/weak correlation for following attributes has some kind of slight </a:t>
            </a:r>
            <a:r>
              <a:rPr lang="en-CA" sz="1200" b="1" i="0" u="none" strike="noStrike" kern="1200" dirty="0" err="1">
                <a:solidFill>
                  <a:schemeClr val="tx1"/>
                </a:solidFill>
                <a:effectLst/>
                <a:latin typeface="+mn-lt"/>
                <a:ea typeface="+mn-ea"/>
                <a:cs typeface="+mn-cs"/>
              </a:rPr>
              <a:t>leanerar</a:t>
            </a:r>
            <a:r>
              <a:rPr lang="en-CA" sz="1200" b="1" i="0" u="none" strike="noStrike" kern="1200" dirty="0">
                <a:solidFill>
                  <a:schemeClr val="tx1"/>
                </a:solidFill>
                <a:effectLst/>
                <a:latin typeface="+mn-lt"/>
                <a:ea typeface="+mn-ea"/>
                <a:cs typeface="+mn-cs"/>
              </a:rPr>
              <a:t> relations ship</a:t>
            </a:r>
          </a:p>
          <a:p>
            <a:r>
              <a:rPr lang="en-CA" sz="1200" b="0" i="0" u="none" strike="noStrike" kern="1200" dirty="0">
                <a:solidFill>
                  <a:schemeClr val="tx1"/>
                </a:solidFill>
                <a:effectLst/>
                <a:latin typeface="+mn-lt"/>
                <a:ea typeface="+mn-ea"/>
                <a:cs typeface="+mn-cs"/>
              </a:rPr>
              <a:t>danceability 0.144925 energy 0.117922 </a:t>
            </a:r>
            <a:r>
              <a:rPr lang="en-CA" sz="1200" b="0" i="0" u="none" strike="noStrike" kern="1200" dirty="0" err="1">
                <a:solidFill>
                  <a:schemeClr val="tx1"/>
                </a:solidFill>
                <a:effectLst/>
                <a:latin typeface="+mn-lt"/>
                <a:ea typeface="+mn-ea"/>
                <a:cs typeface="+mn-cs"/>
              </a:rPr>
              <a:t>instrumentalness</a:t>
            </a:r>
            <a:r>
              <a:rPr lang="en-CA" sz="1200" b="0" i="0" u="none" strike="noStrike" kern="1200" dirty="0">
                <a:solidFill>
                  <a:schemeClr val="tx1"/>
                </a:solidFill>
                <a:effectLst/>
                <a:latin typeface="+mn-lt"/>
                <a:ea typeface="+mn-ea"/>
                <a:cs typeface="+mn-cs"/>
              </a:rPr>
              <a:t> -0.204741 loudness 0.235315</a:t>
            </a:r>
          </a:p>
          <a:p>
            <a:endParaRPr lang="en-US" dirty="0"/>
          </a:p>
        </p:txBody>
      </p:sp>
      <p:sp>
        <p:nvSpPr>
          <p:cNvPr id="4" name="Slide Number Placeholder 3"/>
          <p:cNvSpPr>
            <a:spLocks noGrp="1"/>
          </p:cNvSpPr>
          <p:nvPr>
            <p:ph type="sldNum" sz="quarter" idx="5"/>
          </p:nvPr>
        </p:nvSpPr>
        <p:spPr/>
        <p:txBody>
          <a:bodyPr/>
          <a:lstStyle/>
          <a:p>
            <a:fld id="{A9604B5A-6A3F-B64D-9DE3-393091C0116D}" type="slidenum">
              <a:rPr lang="en-US" smtClean="0"/>
              <a:t>9</a:t>
            </a:fld>
            <a:endParaRPr lang="en-US"/>
          </a:p>
        </p:txBody>
      </p:sp>
    </p:spTree>
    <p:extLst>
      <p:ext uri="{BB962C8B-B14F-4D97-AF65-F5344CB8AC3E}">
        <p14:creationId xmlns:p14="http://schemas.microsoft.com/office/powerpoint/2010/main" val="3295597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FF1FA9-7FE6-BD4E-AF5D-0AC97FE8A690}"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FA78C-C347-1D4F-8600-3E51CA4496DB}" type="slidenum">
              <a:rPr lang="en-US" smtClean="0"/>
              <a:t>‹#›</a:t>
            </a:fld>
            <a:endParaRPr lang="en-US"/>
          </a:p>
        </p:txBody>
      </p:sp>
    </p:spTree>
    <p:extLst>
      <p:ext uri="{BB962C8B-B14F-4D97-AF65-F5344CB8AC3E}">
        <p14:creationId xmlns:p14="http://schemas.microsoft.com/office/powerpoint/2010/main" val="2546756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FF1FA9-7FE6-BD4E-AF5D-0AC97FE8A690}"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FA78C-C347-1D4F-8600-3E51CA4496DB}" type="slidenum">
              <a:rPr lang="en-US" smtClean="0"/>
              <a:t>‹#›</a:t>
            </a:fld>
            <a:endParaRPr lang="en-US"/>
          </a:p>
        </p:txBody>
      </p:sp>
    </p:spTree>
    <p:extLst>
      <p:ext uri="{BB962C8B-B14F-4D97-AF65-F5344CB8AC3E}">
        <p14:creationId xmlns:p14="http://schemas.microsoft.com/office/powerpoint/2010/main" val="2813358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FF1FA9-7FE6-BD4E-AF5D-0AC97FE8A690}"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FA78C-C347-1D4F-8600-3E51CA4496DB}" type="slidenum">
              <a:rPr lang="en-US" smtClean="0"/>
              <a:t>‹#›</a:t>
            </a:fld>
            <a:endParaRPr lang="en-US"/>
          </a:p>
        </p:txBody>
      </p:sp>
    </p:spTree>
    <p:extLst>
      <p:ext uri="{BB962C8B-B14F-4D97-AF65-F5344CB8AC3E}">
        <p14:creationId xmlns:p14="http://schemas.microsoft.com/office/powerpoint/2010/main" val="1321543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FF1FA9-7FE6-BD4E-AF5D-0AC97FE8A690}"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FA78C-C347-1D4F-8600-3E51CA4496DB}" type="slidenum">
              <a:rPr lang="en-US" smtClean="0"/>
              <a:t>‹#›</a:t>
            </a:fld>
            <a:endParaRPr lang="en-US"/>
          </a:p>
        </p:txBody>
      </p:sp>
    </p:spTree>
    <p:extLst>
      <p:ext uri="{BB962C8B-B14F-4D97-AF65-F5344CB8AC3E}">
        <p14:creationId xmlns:p14="http://schemas.microsoft.com/office/powerpoint/2010/main" val="51335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FF1FA9-7FE6-BD4E-AF5D-0AC97FE8A690}" type="datetimeFigureOut">
              <a:rPr lang="en-US" smtClean="0"/>
              <a:t>4/16/2020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6FA78C-C347-1D4F-8600-3E51CA4496DB}" type="slidenum">
              <a:rPr lang="en-US" smtClean="0"/>
              <a:t>‹#›</a:t>
            </a:fld>
            <a:endParaRPr lang="en-US"/>
          </a:p>
        </p:txBody>
      </p:sp>
    </p:spTree>
    <p:extLst>
      <p:ext uri="{BB962C8B-B14F-4D97-AF65-F5344CB8AC3E}">
        <p14:creationId xmlns:p14="http://schemas.microsoft.com/office/powerpoint/2010/main" val="1143297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FF1FA9-7FE6-BD4E-AF5D-0AC97FE8A690}" type="datetimeFigureOut">
              <a:rPr lang="en-US" smtClean="0"/>
              <a:t>4/16/2020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FA78C-C347-1D4F-8600-3E51CA4496DB}" type="slidenum">
              <a:rPr lang="en-US" smtClean="0"/>
              <a:t>‹#›</a:t>
            </a:fld>
            <a:endParaRPr lang="en-US"/>
          </a:p>
        </p:txBody>
      </p:sp>
    </p:spTree>
    <p:extLst>
      <p:ext uri="{BB962C8B-B14F-4D97-AF65-F5344CB8AC3E}">
        <p14:creationId xmlns:p14="http://schemas.microsoft.com/office/powerpoint/2010/main" val="1035064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FF1FA9-7FE6-BD4E-AF5D-0AC97FE8A690}" type="datetimeFigureOut">
              <a:rPr lang="en-US" smtClean="0"/>
              <a:t>4/16/2020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6FA78C-C347-1D4F-8600-3E51CA4496DB}" type="slidenum">
              <a:rPr lang="en-US" smtClean="0"/>
              <a:t>‹#›</a:t>
            </a:fld>
            <a:endParaRPr lang="en-US"/>
          </a:p>
        </p:txBody>
      </p:sp>
    </p:spTree>
    <p:extLst>
      <p:ext uri="{BB962C8B-B14F-4D97-AF65-F5344CB8AC3E}">
        <p14:creationId xmlns:p14="http://schemas.microsoft.com/office/powerpoint/2010/main" val="2020669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FF1FA9-7FE6-BD4E-AF5D-0AC97FE8A690}" type="datetimeFigureOut">
              <a:rPr lang="en-US" smtClean="0"/>
              <a:t>4/16/2020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6FA78C-C347-1D4F-8600-3E51CA4496DB}" type="slidenum">
              <a:rPr lang="en-US" smtClean="0"/>
              <a:t>‹#›</a:t>
            </a:fld>
            <a:endParaRPr lang="en-US"/>
          </a:p>
        </p:txBody>
      </p:sp>
    </p:spTree>
    <p:extLst>
      <p:ext uri="{BB962C8B-B14F-4D97-AF65-F5344CB8AC3E}">
        <p14:creationId xmlns:p14="http://schemas.microsoft.com/office/powerpoint/2010/main" val="1297895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FF1FA9-7FE6-BD4E-AF5D-0AC97FE8A690}" type="datetimeFigureOut">
              <a:rPr lang="en-US" smtClean="0"/>
              <a:t>4/16/2020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6FA78C-C347-1D4F-8600-3E51CA4496DB}" type="slidenum">
              <a:rPr lang="en-US" smtClean="0"/>
              <a:t>‹#›</a:t>
            </a:fld>
            <a:endParaRPr lang="en-US"/>
          </a:p>
        </p:txBody>
      </p:sp>
    </p:spTree>
    <p:extLst>
      <p:ext uri="{BB962C8B-B14F-4D97-AF65-F5344CB8AC3E}">
        <p14:creationId xmlns:p14="http://schemas.microsoft.com/office/powerpoint/2010/main" val="2985323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FF1FA9-7FE6-BD4E-AF5D-0AC97FE8A690}" type="datetimeFigureOut">
              <a:rPr lang="en-US" smtClean="0"/>
              <a:t>4/16/2020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FA78C-C347-1D4F-8600-3E51CA4496DB}" type="slidenum">
              <a:rPr lang="en-US" smtClean="0"/>
              <a:t>‹#›</a:t>
            </a:fld>
            <a:endParaRPr lang="en-US"/>
          </a:p>
        </p:txBody>
      </p:sp>
    </p:spTree>
    <p:extLst>
      <p:ext uri="{BB962C8B-B14F-4D97-AF65-F5344CB8AC3E}">
        <p14:creationId xmlns:p14="http://schemas.microsoft.com/office/powerpoint/2010/main" val="2529338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FF1FA9-7FE6-BD4E-AF5D-0AC97FE8A690}" type="datetimeFigureOut">
              <a:rPr lang="en-US" smtClean="0"/>
              <a:t>4/16/2020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6FA78C-C347-1D4F-8600-3E51CA4496DB}" type="slidenum">
              <a:rPr lang="en-US" smtClean="0"/>
              <a:t>‹#›</a:t>
            </a:fld>
            <a:endParaRPr lang="en-US"/>
          </a:p>
        </p:txBody>
      </p:sp>
    </p:spTree>
    <p:extLst>
      <p:ext uri="{BB962C8B-B14F-4D97-AF65-F5344CB8AC3E}">
        <p14:creationId xmlns:p14="http://schemas.microsoft.com/office/powerpoint/2010/main" val="2254844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F1FA9-7FE6-BD4E-AF5D-0AC97FE8A690}" type="datetimeFigureOut">
              <a:rPr lang="en-US" smtClean="0"/>
              <a:t>4/16/2020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A78C-C347-1D4F-8600-3E51CA4496DB}" type="slidenum">
              <a:rPr lang="en-US" smtClean="0"/>
              <a:t>‹#›</a:t>
            </a:fld>
            <a:endParaRPr lang="en-US"/>
          </a:p>
        </p:txBody>
      </p:sp>
    </p:spTree>
    <p:extLst>
      <p:ext uri="{BB962C8B-B14F-4D97-AF65-F5344CB8AC3E}">
        <p14:creationId xmlns:p14="http://schemas.microsoft.com/office/powerpoint/2010/main" val="419030001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1DF16-0CB8-1F40-AAFF-BC12012D2EAF}"/>
              </a:ext>
            </a:extLst>
          </p:cNvPr>
          <p:cNvSpPr>
            <a:spLocks noGrp="1"/>
          </p:cNvSpPr>
          <p:nvPr>
            <p:ph type="ctrTitle"/>
          </p:nvPr>
        </p:nvSpPr>
        <p:spPr>
          <a:xfrm>
            <a:off x="6746628" y="1783959"/>
            <a:ext cx="4645250" cy="2889114"/>
          </a:xfrm>
        </p:spPr>
        <p:txBody>
          <a:bodyPr anchor="b">
            <a:normAutofit/>
          </a:bodyPr>
          <a:lstStyle/>
          <a:p>
            <a:pPr algn="l"/>
            <a:r>
              <a:rPr lang="en-US" dirty="0">
                <a:solidFill>
                  <a:schemeClr val="bg1"/>
                </a:solidFill>
              </a:rPr>
              <a:t>Term Project – Team 3</a:t>
            </a:r>
            <a:br>
              <a:rPr lang="en-US" dirty="0">
                <a:solidFill>
                  <a:schemeClr val="bg1"/>
                </a:solidFill>
              </a:rPr>
            </a:br>
            <a:r>
              <a:rPr lang="en-US" dirty="0">
                <a:solidFill>
                  <a:schemeClr val="bg1"/>
                </a:solidFill>
              </a:rPr>
              <a:t>Spotify </a:t>
            </a:r>
          </a:p>
        </p:txBody>
      </p:sp>
      <p:sp>
        <p:nvSpPr>
          <p:cNvPr id="3" name="Subtitle 2">
            <a:extLst>
              <a:ext uri="{FF2B5EF4-FFF2-40B4-BE49-F238E27FC236}">
                <a16:creationId xmlns:a16="http://schemas.microsoft.com/office/drawing/2014/main" id="{64658C9C-6825-DA47-A624-794123746FF7}"/>
              </a:ext>
            </a:extLst>
          </p:cNvPr>
          <p:cNvSpPr>
            <a:spLocks noGrp="1"/>
          </p:cNvSpPr>
          <p:nvPr>
            <p:ph type="subTitle" idx="1"/>
          </p:nvPr>
        </p:nvSpPr>
        <p:spPr>
          <a:xfrm>
            <a:off x="6746627" y="4750893"/>
            <a:ext cx="4645250" cy="1147863"/>
          </a:xfrm>
        </p:spPr>
        <p:txBody>
          <a:bodyPr anchor="t">
            <a:normAutofit/>
          </a:bodyPr>
          <a:lstStyle/>
          <a:p>
            <a:pPr algn="l"/>
            <a:r>
              <a:rPr lang="en-US" sz="2000" dirty="0">
                <a:solidFill>
                  <a:schemeClr val="bg1"/>
                </a:solidFill>
              </a:rPr>
              <a:t>Katrina Sutton, </a:t>
            </a:r>
            <a:r>
              <a:rPr lang="en-US" sz="2000" dirty="0" err="1">
                <a:solidFill>
                  <a:schemeClr val="bg1"/>
                </a:solidFill>
              </a:rPr>
              <a:t>Rilov</a:t>
            </a:r>
            <a:r>
              <a:rPr lang="en-US" sz="2000" dirty="0">
                <a:solidFill>
                  <a:schemeClr val="bg1"/>
                </a:solidFill>
              </a:rPr>
              <a:t> </a:t>
            </a:r>
            <a:r>
              <a:rPr lang="en-US" sz="2000" dirty="0" err="1">
                <a:solidFill>
                  <a:schemeClr val="bg1"/>
                </a:solidFill>
              </a:rPr>
              <a:t>Kulankara</a:t>
            </a:r>
            <a:r>
              <a:rPr lang="en-US" sz="2000" dirty="0">
                <a:solidFill>
                  <a:schemeClr val="bg1"/>
                </a:solidFill>
              </a:rPr>
              <a:t>, Sean Lin</a:t>
            </a:r>
          </a:p>
        </p:txBody>
      </p:sp>
      <p:sp>
        <p:nvSpPr>
          <p:cNvPr id="24" name="Freeform: Shape 1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B0F6905-0286-6B49-BC85-9CCDDA576BD7}"/>
              </a:ext>
            </a:extLst>
          </p:cNvPr>
          <p:cNvPicPr>
            <a:picLocks noChangeAspect="1"/>
          </p:cNvPicPr>
          <p:nvPr/>
        </p:nvPicPr>
        <p:blipFill>
          <a:blip r:embed="rId2"/>
          <a:stretch>
            <a:fillRect/>
          </a:stretch>
        </p:blipFill>
        <p:spPr>
          <a:xfrm>
            <a:off x="419382" y="1899927"/>
            <a:ext cx="4047843" cy="1689974"/>
          </a:xfrm>
          <a:prstGeom prst="rect">
            <a:avLst/>
          </a:prstGeom>
        </p:spPr>
      </p:pic>
    </p:spTree>
    <p:extLst>
      <p:ext uri="{BB962C8B-B14F-4D97-AF65-F5344CB8AC3E}">
        <p14:creationId xmlns:p14="http://schemas.microsoft.com/office/powerpoint/2010/main" val="17517239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5904-2A21-2847-95BA-0F081F52E78A}"/>
              </a:ext>
            </a:extLst>
          </p:cNvPr>
          <p:cNvSpPr>
            <a:spLocks noGrp="1"/>
          </p:cNvSpPr>
          <p:nvPr>
            <p:ph type="title"/>
          </p:nvPr>
        </p:nvSpPr>
        <p:spPr/>
        <p:txBody>
          <a:bodyPr>
            <a:normAutofit/>
          </a:bodyPr>
          <a:lstStyle/>
          <a:p>
            <a:r>
              <a:rPr lang="en-US" dirty="0"/>
              <a:t>Data Analysis - Duration</a:t>
            </a:r>
            <a:br>
              <a:rPr lang="en-US" dirty="0"/>
            </a:br>
            <a:endParaRPr lang="en-US" dirty="0"/>
          </a:p>
        </p:txBody>
      </p:sp>
      <p:sp>
        <p:nvSpPr>
          <p:cNvPr id="3" name="Content Placeholder 2">
            <a:extLst>
              <a:ext uri="{FF2B5EF4-FFF2-40B4-BE49-F238E27FC236}">
                <a16:creationId xmlns:a16="http://schemas.microsoft.com/office/drawing/2014/main" id="{6E5CD7E1-4633-2444-919E-1AB78FDBFB9B}"/>
              </a:ext>
            </a:extLst>
          </p:cNvPr>
          <p:cNvSpPr>
            <a:spLocks noGrp="1"/>
          </p:cNvSpPr>
          <p:nvPr>
            <p:ph idx="1"/>
          </p:nvPr>
        </p:nvSpPr>
        <p:spPr>
          <a:xfrm>
            <a:off x="902363" y="1431030"/>
            <a:ext cx="4054311" cy="3584592"/>
          </a:xfrm>
        </p:spPr>
        <p:txBody>
          <a:bodyPr/>
          <a:lstStyle/>
          <a:p>
            <a:r>
              <a:rPr lang="en-US" dirty="0"/>
              <a:t>Approx. normally distributed</a:t>
            </a:r>
          </a:p>
          <a:p>
            <a:r>
              <a:rPr lang="en-US" dirty="0"/>
              <a:t>3-4 min songs are most common, and have the highest number of popular songs as well</a:t>
            </a:r>
          </a:p>
        </p:txBody>
      </p:sp>
      <p:pic>
        <p:nvPicPr>
          <p:cNvPr id="4" name="Picture 3">
            <a:extLst>
              <a:ext uri="{FF2B5EF4-FFF2-40B4-BE49-F238E27FC236}">
                <a16:creationId xmlns:a16="http://schemas.microsoft.com/office/drawing/2014/main" id="{83C4D90B-B251-4881-92FD-41BAFCB285C5}"/>
              </a:ext>
            </a:extLst>
          </p:cNvPr>
          <p:cNvPicPr>
            <a:picLocks noChangeAspect="1"/>
          </p:cNvPicPr>
          <p:nvPr/>
        </p:nvPicPr>
        <p:blipFill>
          <a:blip r:embed="rId2"/>
          <a:stretch>
            <a:fillRect/>
          </a:stretch>
        </p:blipFill>
        <p:spPr>
          <a:xfrm>
            <a:off x="5498273" y="1378425"/>
            <a:ext cx="6397126" cy="4101149"/>
          </a:xfrm>
          <a:prstGeom prst="rect">
            <a:avLst/>
          </a:prstGeom>
        </p:spPr>
      </p:pic>
      <p:pic>
        <p:nvPicPr>
          <p:cNvPr id="6" name="Picture 5">
            <a:extLst>
              <a:ext uri="{FF2B5EF4-FFF2-40B4-BE49-F238E27FC236}">
                <a16:creationId xmlns:a16="http://schemas.microsoft.com/office/drawing/2014/main" id="{AF8D122C-53C8-4E5F-8B8B-72BAFE2B3DFF}"/>
              </a:ext>
            </a:extLst>
          </p:cNvPr>
          <p:cNvPicPr>
            <a:picLocks noChangeAspect="1"/>
          </p:cNvPicPr>
          <p:nvPr/>
        </p:nvPicPr>
        <p:blipFill>
          <a:blip r:embed="rId3"/>
          <a:stretch>
            <a:fillRect/>
          </a:stretch>
        </p:blipFill>
        <p:spPr>
          <a:xfrm>
            <a:off x="534719" y="4596862"/>
            <a:ext cx="4508622" cy="1188254"/>
          </a:xfrm>
          <a:prstGeom prst="rect">
            <a:avLst/>
          </a:prstGeom>
        </p:spPr>
      </p:pic>
    </p:spTree>
    <p:extLst>
      <p:ext uri="{BB962C8B-B14F-4D97-AF65-F5344CB8AC3E}">
        <p14:creationId xmlns:p14="http://schemas.microsoft.com/office/powerpoint/2010/main" val="2806962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BD58-F76B-4908-811D-C941E3414C03}"/>
              </a:ext>
            </a:extLst>
          </p:cNvPr>
          <p:cNvSpPr>
            <a:spLocks noGrp="1"/>
          </p:cNvSpPr>
          <p:nvPr>
            <p:ph type="title"/>
          </p:nvPr>
        </p:nvSpPr>
        <p:spPr/>
        <p:txBody>
          <a:bodyPr/>
          <a:lstStyle/>
          <a:p>
            <a:r>
              <a:rPr lang="en-US" dirty="0"/>
              <a:t>Data Analysis - Duration</a:t>
            </a:r>
            <a:endParaRPr lang="en-CA" dirty="0"/>
          </a:p>
        </p:txBody>
      </p:sp>
      <p:sp>
        <p:nvSpPr>
          <p:cNvPr id="3" name="Content Placeholder 2">
            <a:extLst>
              <a:ext uri="{FF2B5EF4-FFF2-40B4-BE49-F238E27FC236}">
                <a16:creationId xmlns:a16="http://schemas.microsoft.com/office/drawing/2014/main" id="{7EF7CD1D-6853-45CB-BB9B-99ABEE5D19F0}"/>
              </a:ext>
            </a:extLst>
          </p:cNvPr>
          <p:cNvSpPr>
            <a:spLocks noGrp="1"/>
          </p:cNvSpPr>
          <p:nvPr>
            <p:ph idx="1"/>
          </p:nvPr>
        </p:nvSpPr>
        <p:spPr>
          <a:xfrm>
            <a:off x="430099" y="1592804"/>
            <a:ext cx="4386998" cy="3714487"/>
          </a:xfrm>
        </p:spPr>
        <p:txBody>
          <a:bodyPr>
            <a:normAutofit lnSpcReduction="10000"/>
          </a:bodyPr>
          <a:lstStyle/>
          <a:p>
            <a:r>
              <a:rPr lang="en-CA" dirty="0"/>
              <a:t>Normalized to obtain proportion of popular vs non-popular songs for each respective duration category</a:t>
            </a:r>
          </a:p>
          <a:p>
            <a:pPr lvl="1"/>
            <a:r>
              <a:rPr lang="en-CA" dirty="0"/>
              <a:t>3-4 min songs have the highest ratio of popular songs</a:t>
            </a:r>
          </a:p>
          <a:p>
            <a:pPr lvl="1"/>
            <a:r>
              <a:rPr lang="en-CA" dirty="0"/>
              <a:t>Extremely short/long tracks have very low popularity</a:t>
            </a:r>
          </a:p>
        </p:txBody>
      </p:sp>
      <p:pic>
        <p:nvPicPr>
          <p:cNvPr id="4" name="Picture 3">
            <a:extLst>
              <a:ext uri="{FF2B5EF4-FFF2-40B4-BE49-F238E27FC236}">
                <a16:creationId xmlns:a16="http://schemas.microsoft.com/office/drawing/2014/main" id="{54B80A9B-B06B-4ECA-BB08-0E1DB9558B61}"/>
              </a:ext>
            </a:extLst>
          </p:cNvPr>
          <p:cNvPicPr>
            <a:picLocks noChangeAspect="1"/>
          </p:cNvPicPr>
          <p:nvPr/>
        </p:nvPicPr>
        <p:blipFill>
          <a:blip r:embed="rId2"/>
          <a:stretch>
            <a:fillRect/>
          </a:stretch>
        </p:blipFill>
        <p:spPr>
          <a:xfrm>
            <a:off x="5109327" y="1592804"/>
            <a:ext cx="6652573" cy="4584159"/>
          </a:xfrm>
          <a:prstGeom prst="rect">
            <a:avLst/>
          </a:prstGeom>
        </p:spPr>
      </p:pic>
      <p:pic>
        <p:nvPicPr>
          <p:cNvPr id="5" name="Picture 4">
            <a:extLst>
              <a:ext uri="{FF2B5EF4-FFF2-40B4-BE49-F238E27FC236}">
                <a16:creationId xmlns:a16="http://schemas.microsoft.com/office/drawing/2014/main" id="{CB6A435F-F710-4245-87DB-FD6AB36BBC0E}"/>
              </a:ext>
            </a:extLst>
          </p:cNvPr>
          <p:cNvPicPr>
            <a:picLocks noChangeAspect="1"/>
          </p:cNvPicPr>
          <p:nvPr/>
        </p:nvPicPr>
        <p:blipFill>
          <a:blip r:embed="rId3"/>
          <a:stretch>
            <a:fillRect/>
          </a:stretch>
        </p:blipFill>
        <p:spPr>
          <a:xfrm>
            <a:off x="430099" y="5580317"/>
            <a:ext cx="3959848" cy="912558"/>
          </a:xfrm>
          <a:prstGeom prst="rect">
            <a:avLst/>
          </a:prstGeom>
        </p:spPr>
      </p:pic>
    </p:spTree>
    <p:extLst>
      <p:ext uri="{BB962C8B-B14F-4D97-AF65-F5344CB8AC3E}">
        <p14:creationId xmlns:p14="http://schemas.microsoft.com/office/powerpoint/2010/main" val="929549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61AFA-ACF0-4915-A7DC-91391A782438}"/>
              </a:ext>
            </a:extLst>
          </p:cNvPr>
          <p:cNvSpPr>
            <a:spLocks noGrp="1"/>
          </p:cNvSpPr>
          <p:nvPr>
            <p:ph type="title"/>
          </p:nvPr>
        </p:nvSpPr>
        <p:spPr/>
        <p:txBody>
          <a:bodyPr/>
          <a:lstStyle/>
          <a:p>
            <a:r>
              <a:rPr lang="en-US" dirty="0"/>
              <a:t>Data Analysis - Loudness</a:t>
            </a:r>
            <a:endParaRPr lang="en-CA" dirty="0"/>
          </a:p>
        </p:txBody>
      </p:sp>
      <p:sp>
        <p:nvSpPr>
          <p:cNvPr id="3" name="Content Placeholder 2">
            <a:extLst>
              <a:ext uri="{FF2B5EF4-FFF2-40B4-BE49-F238E27FC236}">
                <a16:creationId xmlns:a16="http://schemas.microsoft.com/office/drawing/2014/main" id="{1044FA4D-57EE-41DB-9E46-66D1554899F0}"/>
              </a:ext>
            </a:extLst>
          </p:cNvPr>
          <p:cNvSpPr>
            <a:spLocks noGrp="1"/>
          </p:cNvSpPr>
          <p:nvPr>
            <p:ph idx="1"/>
          </p:nvPr>
        </p:nvSpPr>
        <p:spPr>
          <a:xfrm>
            <a:off x="8163611" y="2405966"/>
            <a:ext cx="3509129" cy="312689"/>
          </a:xfrm>
        </p:spPr>
        <p:txBody>
          <a:bodyPr>
            <a:normAutofit/>
          </a:bodyPr>
          <a:lstStyle/>
          <a:p>
            <a:pPr marL="0" indent="0">
              <a:buNone/>
            </a:pPr>
            <a:r>
              <a:rPr lang="en-CA" sz="1400" dirty="0"/>
              <a:t>Imagine Dragons – Radioactive: -5.31 LUFS</a:t>
            </a:r>
          </a:p>
        </p:txBody>
      </p:sp>
      <p:sp>
        <p:nvSpPr>
          <p:cNvPr id="5" name="Content Placeholder 2">
            <a:extLst>
              <a:ext uri="{FF2B5EF4-FFF2-40B4-BE49-F238E27FC236}">
                <a16:creationId xmlns:a16="http://schemas.microsoft.com/office/drawing/2014/main" id="{C80FB156-8FED-4D94-BE09-629F4CCA8D8D}"/>
              </a:ext>
            </a:extLst>
          </p:cNvPr>
          <p:cNvSpPr txBox="1">
            <a:spLocks/>
          </p:cNvSpPr>
          <p:nvPr/>
        </p:nvSpPr>
        <p:spPr>
          <a:xfrm>
            <a:off x="548326" y="1984277"/>
            <a:ext cx="442195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Refers to loudness units relative to full scale (LUFS)</a:t>
            </a:r>
          </a:p>
          <a:p>
            <a:pPr lvl="1"/>
            <a:r>
              <a:rPr lang="en-CA" dirty="0"/>
              <a:t>dB scale with 0 being loudest</a:t>
            </a:r>
          </a:p>
          <a:p>
            <a:r>
              <a:rPr lang="en-CA" dirty="0"/>
              <a:t>Average measure of how loud a song is</a:t>
            </a:r>
          </a:p>
        </p:txBody>
      </p:sp>
      <p:pic>
        <p:nvPicPr>
          <p:cNvPr id="6" name="Picture 5">
            <a:extLst>
              <a:ext uri="{FF2B5EF4-FFF2-40B4-BE49-F238E27FC236}">
                <a16:creationId xmlns:a16="http://schemas.microsoft.com/office/drawing/2014/main" id="{02029E6A-9D34-4CAC-93F3-4CE077D450BC}"/>
              </a:ext>
            </a:extLst>
          </p:cNvPr>
          <p:cNvPicPr>
            <a:picLocks noChangeAspect="1"/>
          </p:cNvPicPr>
          <p:nvPr/>
        </p:nvPicPr>
        <p:blipFill>
          <a:blip r:embed="rId2"/>
          <a:stretch>
            <a:fillRect/>
          </a:stretch>
        </p:blipFill>
        <p:spPr>
          <a:xfrm flipV="1">
            <a:off x="5167458" y="1794369"/>
            <a:ext cx="6879723" cy="531154"/>
          </a:xfrm>
          <a:prstGeom prst="rect">
            <a:avLst/>
          </a:prstGeom>
        </p:spPr>
      </p:pic>
      <p:pic>
        <p:nvPicPr>
          <p:cNvPr id="7" name="Picture 6">
            <a:extLst>
              <a:ext uri="{FF2B5EF4-FFF2-40B4-BE49-F238E27FC236}">
                <a16:creationId xmlns:a16="http://schemas.microsoft.com/office/drawing/2014/main" id="{65F097F1-92E3-477D-81D3-3EDA21E0EB5E}"/>
              </a:ext>
            </a:extLst>
          </p:cNvPr>
          <p:cNvPicPr>
            <a:picLocks noChangeAspect="1"/>
          </p:cNvPicPr>
          <p:nvPr/>
        </p:nvPicPr>
        <p:blipFill>
          <a:blip r:embed="rId3"/>
          <a:stretch>
            <a:fillRect/>
          </a:stretch>
        </p:blipFill>
        <p:spPr>
          <a:xfrm flipV="1">
            <a:off x="5167459" y="3075889"/>
            <a:ext cx="6879723" cy="531155"/>
          </a:xfrm>
          <a:prstGeom prst="rect">
            <a:avLst/>
          </a:prstGeom>
        </p:spPr>
      </p:pic>
      <p:sp>
        <p:nvSpPr>
          <p:cNvPr id="8" name="Content Placeholder 2">
            <a:extLst>
              <a:ext uri="{FF2B5EF4-FFF2-40B4-BE49-F238E27FC236}">
                <a16:creationId xmlns:a16="http://schemas.microsoft.com/office/drawing/2014/main" id="{E25462F0-59C6-4EB2-9A37-BA970F08960F}"/>
              </a:ext>
            </a:extLst>
          </p:cNvPr>
          <p:cNvSpPr txBox="1">
            <a:spLocks/>
          </p:cNvSpPr>
          <p:nvPr/>
        </p:nvSpPr>
        <p:spPr>
          <a:xfrm>
            <a:off x="8953895" y="3640607"/>
            <a:ext cx="2530311" cy="3126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1400" dirty="0" err="1"/>
              <a:t>Radwimps</a:t>
            </a:r>
            <a:r>
              <a:rPr lang="en-CA" sz="1400" dirty="0"/>
              <a:t> – Sparkle: -9.40 LUFS</a:t>
            </a:r>
          </a:p>
        </p:txBody>
      </p:sp>
      <p:pic>
        <p:nvPicPr>
          <p:cNvPr id="9" name="Picture 8">
            <a:extLst>
              <a:ext uri="{FF2B5EF4-FFF2-40B4-BE49-F238E27FC236}">
                <a16:creationId xmlns:a16="http://schemas.microsoft.com/office/drawing/2014/main" id="{DAA566D0-4742-4DAB-A102-49950DE6DF02}"/>
              </a:ext>
            </a:extLst>
          </p:cNvPr>
          <p:cNvPicPr>
            <a:picLocks noChangeAspect="1"/>
          </p:cNvPicPr>
          <p:nvPr/>
        </p:nvPicPr>
        <p:blipFill>
          <a:blip r:embed="rId4"/>
          <a:stretch>
            <a:fillRect/>
          </a:stretch>
        </p:blipFill>
        <p:spPr>
          <a:xfrm flipV="1">
            <a:off x="5167459" y="4355075"/>
            <a:ext cx="6879723" cy="508312"/>
          </a:xfrm>
          <a:prstGeom prst="rect">
            <a:avLst/>
          </a:prstGeom>
        </p:spPr>
      </p:pic>
      <p:sp>
        <p:nvSpPr>
          <p:cNvPr id="10" name="Content Placeholder 2">
            <a:extLst>
              <a:ext uri="{FF2B5EF4-FFF2-40B4-BE49-F238E27FC236}">
                <a16:creationId xmlns:a16="http://schemas.microsoft.com/office/drawing/2014/main" id="{29B2AFDA-4216-49EC-A5EF-C2CAAE7C55A7}"/>
              </a:ext>
            </a:extLst>
          </p:cNvPr>
          <p:cNvSpPr txBox="1">
            <a:spLocks/>
          </p:cNvSpPr>
          <p:nvPr/>
        </p:nvSpPr>
        <p:spPr>
          <a:xfrm>
            <a:off x="6977408" y="4937028"/>
            <a:ext cx="4704247" cy="3126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1400" dirty="0"/>
              <a:t>Explosions in the Sky – First Breath After Coma: -14.26 LUFS</a:t>
            </a:r>
          </a:p>
        </p:txBody>
      </p:sp>
      <p:pic>
        <p:nvPicPr>
          <p:cNvPr id="11" name="Picture 10">
            <a:extLst>
              <a:ext uri="{FF2B5EF4-FFF2-40B4-BE49-F238E27FC236}">
                <a16:creationId xmlns:a16="http://schemas.microsoft.com/office/drawing/2014/main" id="{75CB2D90-EA0F-4BE0-AF80-8AC0C59E699A}"/>
              </a:ext>
            </a:extLst>
          </p:cNvPr>
          <p:cNvPicPr>
            <a:picLocks noChangeAspect="1"/>
          </p:cNvPicPr>
          <p:nvPr/>
        </p:nvPicPr>
        <p:blipFill>
          <a:blip r:embed="rId5"/>
          <a:stretch>
            <a:fillRect/>
          </a:stretch>
        </p:blipFill>
        <p:spPr>
          <a:xfrm>
            <a:off x="5167458" y="5590356"/>
            <a:ext cx="6879724" cy="473342"/>
          </a:xfrm>
          <a:prstGeom prst="rect">
            <a:avLst/>
          </a:prstGeom>
        </p:spPr>
      </p:pic>
      <p:sp>
        <p:nvSpPr>
          <p:cNvPr id="13" name="Content Placeholder 2">
            <a:extLst>
              <a:ext uri="{FF2B5EF4-FFF2-40B4-BE49-F238E27FC236}">
                <a16:creationId xmlns:a16="http://schemas.microsoft.com/office/drawing/2014/main" id="{16C14BEF-516F-4DE7-B04C-CABDDFF3D13A}"/>
              </a:ext>
            </a:extLst>
          </p:cNvPr>
          <p:cNvSpPr txBox="1">
            <a:spLocks/>
          </p:cNvSpPr>
          <p:nvPr/>
        </p:nvSpPr>
        <p:spPr>
          <a:xfrm>
            <a:off x="7632302" y="6180186"/>
            <a:ext cx="3844049" cy="3126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1400" dirty="0"/>
              <a:t>Bach – Aria from Goldberg Variations: -25.67 LUFS</a:t>
            </a:r>
          </a:p>
        </p:txBody>
      </p:sp>
      <p:sp>
        <p:nvSpPr>
          <p:cNvPr id="14" name="Content Placeholder 2">
            <a:extLst>
              <a:ext uri="{FF2B5EF4-FFF2-40B4-BE49-F238E27FC236}">
                <a16:creationId xmlns:a16="http://schemas.microsoft.com/office/drawing/2014/main" id="{59D78647-3F92-47EF-9EF3-629123D55784}"/>
              </a:ext>
            </a:extLst>
          </p:cNvPr>
          <p:cNvSpPr txBox="1">
            <a:spLocks/>
          </p:cNvSpPr>
          <p:nvPr/>
        </p:nvSpPr>
        <p:spPr>
          <a:xfrm>
            <a:off x="6535917" y="1414623"/>
            <a:ext cx="4421957" cy="2286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000" dirty="0"/>
              <a:t>Waveforms from Foobar2000, loudness measurements from Adobe Audition</a:t>
            </a:r>
          </a:p>
        </p:txBody>
      </p:sp>
    </p:spTree>
    <p:extLst>
      <p:ext uri="{BB962C8B-B14F-4D97-AF65-F5344CB8AC3E}">
        <p14:creationId xmlns:p14="http://schemas.microsoft.com/office/powerpoint/2010/main" val="319885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36D3-3E24-4497-89EA-202609DFFAEE}"/>
              </a:ext>
            </a:extLst>
          </p:cNvPr>
          <p:cNvSpPr>
            <a:spLocks noGrp="1"/>
          </p:cNvSpPr>
          <p:nvPr>
            <p:ph type="title"/>
          </p:nvPr>
        </p:nvSpPr>
        <p:spPr/>
        <p:txBody>
          <a:bodyPr/>
          <a:lstStyle/>
          <a:p>
            <a:r>
              <a:rPr lang="en-US" dirty="0"/>
              <a:t>Data Analysis - Loudness</a:t>
            </a:r>
            <a:endParaRPr lang="en-CA" dirty="0"/>
          </a:p>
        </p:txBody>
      </p:sp>
      <p:sp>
        <p:nvSpPr>
          <p:cNvPr id="3" name="Content Placeholder 2">
            <a:extLst>
              <a:ext uri="{FF2B5EF4-FFF2-40B4-BE49-F238E27FC236}">
                <a16:creationId xmlns:a16="http://schemas.microsoft.com/office/drawing/2014/main" id="{48A467B4-572A-4537-96C4-E9A8294E06E4}"/>
              </a:ext>
            </a:extLst>
          </p:cNvPr>
          <p:cNvSpPr>
            <a:spLocks noGrp="1"/>
          </p:cNvSpPr>
          <p:nvPr>
            <p:ph idx="1"/>
          </p:nvPr>
        </p:nvSpPr>
        <p:spPr>
          <a:xfrm>
            <a:off x="838200" y="1825625"/>
            <a:ext cx="4808456" cy="3236569"/>
          </a:xfrm>
        </p:spPr>
        <p:txBody>
          <a:bodyPr>
            <a:normAutofit/>
          </a:bodyPr>
          <a:lstStyle/>
          <a:p>
            <a:r>
              <a:rPr lang="en-CA" dirty="0"/>
              <a:t>Most songs are between -10 and -5 dB in loudness</a:t>
            </a:r>
          </a:p>
          <a:p>
            <a:pPr lvl="1"/>
            <a:r>
              <a:rPr lang="en-CA" dirty="0"/>
              <a:t>Artists prefer to produce songs with some dynamic range</a:t>
            </a:r>
          </a:p>
          <a:p>
            <a:r>
              <a:rPr lang="en-CA" dirty="0"/>
              <a:t>A handful of songs were mastered to louder than 0 dB</a:t>
            </a:r>
          </a:p>
          <a:p>
            <a:pPr lvl="1"/>
            <a:r>
              <a:rPr lang="en-CA" dirty="0"/>
              <a:t>Lots of clipping</a:t>
            </a:r>
          </a:p>
          <a:p>
            <a:pPr marL="457200" lvl="1" indent="0">
              <a:buNone/>
            </a:pPr>
            <a:endParaRPr lang="en-CA" dirty="0"/>
          </a:p>
        </p:txBody>
      </p:sp>
      <p:pic>
        <p:nvPicPr>
          <p:cNvPr id="4" name="Picture 3">
            <a:extLst>
              <a:ext uri="{FF2B5EF4-FFF2-40B4-BE49-F238E27FC236}">
                <a16:creationId xmlns:a16="http://schemas.microsoft.com/office/drawing/2014/main" id="{814F96C2-FC01-45DA-80F0-7DDDC44AD0A3}"/>
              </a:ext>
            </a:extLst>
          </p:cNvPr>
          <p:cNvPicPr>
            <a:picLocks noChangeAspect="1"/>
          </p:cNvPicPr>
          <p:nvPr/>
        </p:nvPicPr>
        <p:blipFill>
          <a:blip r:embed="rId2"/>
          <a:stretch>
            <a:fillRect/>
          </a:stretch>
        </p:blipFill>
        <p:spPr>
          <a:xfrm>
            <a:off x="5872899" y="1596419"/>
            <a:ext cx="6117947" cy="4161868"/>
          </a:xfrm>
          <a:prstGeom prst="rect">
            <a:avLst/>
          </a:prstGeom>
        </p:spPr>
      </p:pic>
      <p:pic>
        <p:nvPicPr>
          <p:cNvPr id="5" name="Picture 4">
            <a:extLst>
              <a:ext uri="{FF2B5EF4-FFF2-40B4-BE49-F238E27FC236}">
                <a16:creationId xmlns:a16="http://schemas.microsoft.com/office/drawing/2014/main" id="{ED5B3C71-E56F-4EE5-95B7-D1FA02CECB16}"/>
              </a:ext>
            </a:extLst>
          </p:cNvPr>
          <p:cNvPicPr>
            <a:picLocks noChangeAspect="1"/>
          </p:cNvPicPr>
          <p:nvPr/>
        </p:nvPicPr>
        <p:blipFill>
          <a:blip r:embed="rId3"/>
          <a:stretch>
            <a:fillRect/>
          </a:stretch>
        </p:blipFill>
        <p:spPr>
          <a:xfrm>
            <a:off x="1232653" y="5197131"/>
            <a:ext cx="4019550" cy="1019175"/>
          </a:xfrm>
          <a:prstGeom prst="rect">
            <a:avLst/>
          </a:prstGeom>
        </p:spPr>
      </p:pic>
    </p:spTree>
    <p:extLst>
      <p:ext uri="{BB962C8B-B14F-4D97-AF65-F5344CB8AC3E}">
        <p14:creationId xmlns:p14="http://schemas.microsoft.com/office/powerpoint/2010/main" val="3037203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3BCE0-FBB1-4E68-9D8E-1EA20C1C57A9}"/>
              </a:ext>
            </a:extLst>
          </p:cNvPr>
          <p:cNvSpPr>
            <a:spLocks noGrp="1"/>
          </p:cNvSpPr>
          <p:nvPr>
            <p:ph type="title"/>
          </p:nvPr>
        </p:nvSpPr>
        <p:spPr/>
        <p:txBody>
          <a:bodyPr/>
          <a:lstStyle/>
          <a:p>
            <a:r>
              <a:rPr lang="en-US" dirty="0"/>
              <a:t>Data Analysis - Loudness</a:t>
            </a:r>
            <a:endParaRPr lang="en-CA" dirty="0"/>
          </a:p>
        </p:txBody>
      </p:sp>
      <p:sp>
        <p:nvSpPr>
          <p:cNvPr id="3" name="Content Placeholder 2">
            <a:extLst>
              <a:ext uri="{FF2B5EF4-FFF2-40B4-BE49-F238E27FC236}">
                <a16:creationId xmlns:a16="http://schemas.microsoft.com/office/drawing/2014/main" id="{42755921-D6DD-4959-96BB-29807D138165}"/>
              </a:ext>
            </a:extLst>
          </p:cNvPr>
          <p:cNvSpPr>
            <a:spLocks noGrp="1"/>
          </p:cNvSpPr>
          <p:nvPr>
            <p:ph idx="1"/>
          </p:nvPr>
        </p:nvSpPr>
        <p:spPr>
          <a:xfrm>
            <a:off x="838200" y="1825625"/>
            <a:ext cx="4057650" cy="2699241"/>
          </a:xfrm>
        </p:spPr>
        <p:txBody>
          <a:bodyPr/>
          <a:lstStyle/>
          <a:p>
            <a:r>
              <a:rPr lang="en-CA" dirty="0"/>
              <a:t>Of the categories with large sample sizes, -5 to 0 dB songs are most frequently popular</a:t>
            </a:r>
          </a:p>
          <a:p>
            <a:r>
              <a:rPr lang="en-CA" dirty="0"/>
              <a:t>Generally, louder is much more popular</a:t>
            </a:r>
          </a:p>
        </p:txBody>
      </p:sp>
      <p:pic>
        <p:nvPicPr>
          <p:cNvPr id="4" name="Picture 3">
            <a:extLst>
              <a:ext uri="{FF2B5EF4-FFF2-40B4-BE49-F238E27FC236}">
                <a16:creationId xmlns:a16="http://schemas.microsoft.com/office/drawing/2014/main" id="{785D023D-CA02-44AD-A23D-76D99448D866}"/>
              </a:ext>
            </a:extLst>
          </p:cNvPr>
          <p:cNvPicPr>
            <a:picLocks noChangeAspect="1"/>
          </p:cNvPicPr>
          <p:nvPr/>
        </p:nvPicPr>
        <p:blipFill>
          <a:blip r:embed="rId2"/>
          <a:stretch>
            <a:fillRect/>
          </a:stretch>
        </p:blipFill>
        <p:spPr>
          <a:xfrm>
            <a:off x="5494065" y="1690688"/>
            <a:ext cx="6142048" cy="4351338"/>
          </a:xfrm>
          <a:prstGeom prst="rect">
            <a:avLst/>
          </a:prstGeom>
        </p:spPr>
      </p:pic>
      <p:pic>
        <p:nvPicPr>
          <p:cNvPr id="5" name="Picture 4">
            <a:extLst>
              <a:ext uri="{FF2B5EF4-FFF2-40B4-BE49-F238E27FC236}">
                <a16:creationId xmlns:a16="http://schemas.microsoft.com/office/drawing/2014/main" id="{9172E4BC-E011-4AB8-B9E1-C5F9749651AC}"/>
              </a:ext>
            </a:extLst>
          </p:cNvPr>
          <p:cNvPicPr>
            <a:picLocks noChangeAspect="1"/>
          </p:cNvPicPr>
          <p:nvPr/>
        </p:nvPicPr>
        <p:blipFill>
          <a:blip r:embed="rId3"/>
          <a:stretch>
            <a:fillRect/>
          </a:stretch>
        </p:blipFill>
        <p:spPr>
          <a:xfrm>
            <a:off x="815127" y="5013326"/>
            <a:ext cx="4057650" cy="1028700"/>
          </a:xfrm>
          <a:prstGeom prst="rect">
            <a:avLst/>
          </a:prstGeom>
        </p:spPr>
      </p:pic>
    </p:spTree>
    <p:extLst>
      <p:ext uri="{BB962C8B-B14F-4D97-AF65-F5344CB8AC3E}">
        <p14:creationId xmlns:p14="http://schemas.microsoft.com/office/powerpoint/2010/main" val="71836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64A-1C92-4644-9E66-B3FBE8213111}"/>
              </a:ext>
            </a:extLst>
          </p:cNvPr>
          <p:cNvSpPr>
            <a:spLocks noGrp="1"/>
          </p:cNvSpPr>
          <p:nvPr>
            <p:ph type="title"/>
          </p:nvPr>
        </p:nvSpPr>
        <p:spPr/>
        <p:txBody>
          <a:bodyPr/>
          <a:lstStyle/>
          <a:p>
            <a:r>
              <a:rPr lang="en-US" dirty="0"/>
              <a:t>Data Analysis - Tempo</a:t>
            </a:r>
            <a:endParaRPr lang="en-CA" dirty="0"/>
          </a:p>
        </p:txBody>
      </p:sp>
      <p:sp>
        <p:nvSpPr>
          <p:cNvPr id="3" name="Content Placeholder 2">
            <a:extLst>
              <a:ext uri="{FF2B5EF4-FFF2-40B4-BE49-F238E27FC236}">
                <a16:creationId xmlns:a16="http://schemas.microsoft.com/office/drawing/2014/main" id="{4E71F55D-1BC6-4556-B910-D12943AAE0E1}"/>
              </a:ext>
            </a:extLst>
          </p:cNvPr>
          <p:cNvSpPr>
            <a:spLocks noGrp="1"/>
          </p:cNvSpPr>
          <p:nvPr>
            <p:ph idx="1"/>
          </p:nvPr>
        </p:nvSpPr>
        <p:spPr>
          <a:xfrm>
            <a:off x="838200" y="1825625"/>
            <a:ext cx="4572786" cy="3272204"/>
          </a:xfrm>
        </p:spPr>
        <p:txBody>
          <a:bodyPr/>
          <a:lstStyle/>
          <a:p>
            <a:r>
              <a:rPr lang="en-CA" dirty="0"/>
              <a:t>120-140 bpm songs are most common, but 80-100 bpm appear to have higher popularity rate based on histogram</a:t>
            </a:r>
          </a:p>
        </p:txBody>
      </p:sp>
      <p:pic>
        <p:nvPicPr>
          <p:cNvPr id="4" name="Picture 3">
            <a:extLst>
              <a:ext uri="{FF2B5EF4-FFF2-40B4-BE49-F238E27FC236}">
                <a16:creationId xmlns:a16="http://schemas.microsoft.com/office/drawing/2014/main" id="{A73215A3-029F-460E-AC38-FB0E3EA5FFCF}"/>
              </a:ext>
            </a:extLst>
          </p:cNvPr>
          <p:cNvPicPr>
            <a:picLocks noChangeAspect="1"/>
          </p:cNvPicPr>
          <p:nvPr/>
        </p:nvPicPr>
        <p:blipFill>
          <a:blip r:embed="rId2"/>
          <a:stretch>
            <a:fillRect/>
          </a:stretch>
        </p:blipFill>
        <p:spPr>
          <a:xfrm>
            <a:off x="6487909" y="3220671"/>
            <a:ext cx="4975086" cy="3272204"/>
          </a:xfrm>
          <a:prstGeom prst="rect">
            <a:avLst/>
          </a:prstGeom>
        </p:spPr>
      </p:pic>
      <p:pic>
        <p:nvPicPr>
          <p:cNvPr id="6" name="Picture 5">
            <a:extLst>
              <a:ext uri="{FF2B5EF4-FFF2-40B4-BE49-F238E27FC236}">
                <a16:creationId xmlns:a16="http://schemas.microsoft.com/office/drawing/2014/main" id="{A2162C41-D403-4CA3-B039-92BB8EB64BAA}"/>
              </a:ext>
            </a:extLst>
          </p:cNvPr>
          <p:cNvPicPr>
            <a:picLocks noChangeAspect="1"/>
          </p:cNvPicPr>
          <p:nvPr/>
        </p:nvPicPr>
        <p:blipFill>
          <a:blip r:embed="rId3"/>
          <a:stretch>
            <a:fillRect/>
          </a:stretch>
        </p:blipFill>
        <p:spPr>
          <a:xfrm>
            <a:off x="7094264" y="515144"/>
            <a:ext cx="3762375" cy="2486025"/>
          </a:xfrm>
          <a:prstGeom prst="rect">
            <a:avLst/>
          </a:prstGeom>
        </p:spPr>
      </p:pic>
      <p:pic>
        <p:nvPicPr>
          <p:cNvPr id="7" name="Picture 6">
            <a:extLst>
              <a:ext uri="{FF2B5EF4-FFF2-40B4-BE49-F238E27FC236}">
                <a16:creationId xmlns:a16="http://schemas.microsoft.com/office/drawing/2014/main" id="{5234E27A-CEC9-4514-AE28-09E376D92F27}"/>
              </a:ext>
            </a:extLst>
          </p:cNvPr>
          <p:cNvPicPr>
            <a:picLocks noChangeAspect="1"/>
          </p:cNvPicPr>
          <p:nvPr/>
        </p:nvPicPr>
        <p:blipFill>
          <a:blip r:embed="rId4"/>
          <a:stretch>
            <a:fillRect/>
          </a:stretch>
        </p:blipFill>
        <p:spPr>
          <a:xfrm>
            <a:off x="1162836" y="5341806"/>
            <a:ext cx="4248150" cy="1076325"/>
          </a:xfrm>
          <a:prstGeom prst="rect">
            <a:avLst/>
          </a:prstGeom>
        </p:spPr>
      </p:pic>
    </p:spTree>
    <p:extLst>
      <p:ext uri="{BB962C8B-B14F-4D97-AF65-F5344CB8AC3E}">
        <p14:creationId xmlns:p14="http://schemas.microsoft.com/office/powerpoint/2010/main" val="128399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F2E9-8D71-4EE0-99EB-46D31FC4D3F1}"/>
              </a:ext>
            </a:extLst>
          </p:cNvPr>
          <p:cNvSpPr>
            <a:spLocks noGrp="1"/>
          </p:cNvSpPr>
          <p:nvPr>
            <p:ph type="title"/>
          </p:nvPr>
        </p:nvSpPr>
        <p:spPr/>
        <p:txBody>
          <a:bodyPr/>
          <a:lstStyle/>
          <a:p>
            <a:r>
              <a:rPr lang="en-US" dirty="0"/>
              <a:t>Data Analysis - Tempo</a:t>
            </a:r>
            <a:endParaRPr lang="en-CA" dirty="0"/>
          </a:p>
        </p:txBody>
      </p:sp>
      <p:sp>
        <p:nvSpPr>
          <p:cNvPr id="3" name="Content Placeholder 2">
            <a:extLst>
              <a:ext uri="{FF2B5EF4-FFF2-40B4-BE49-F238E27FC236}">
                <a16:creationId xmlns:a16="http://schemas.microsoft.com/office/drawing/2014/main" id="{52EBE1AF-50E1-40AF-820D-B456466DA4C1}"/>
              </a:ext>
            </a:extLst>
          </p:cNvPr>
          <p:cNvSpPr>
            <a:spLocks noGrp="1"/>
          </p:cNvSpPr>
          <p:nvPr>
            <p:ph idx="1"/>
          </p:nvPr>
        </p:nvSpPr>
        <p:spPr>
          <a:xfrm>
            <a:off x="838200" y="1825625"/>
            <a:ext cx="3705520" cy="2916057"/>
          </a:xfrm>
        </p:spPr>
        <p:txBody>
          <a:bodyPr/>
          <a:lstStyle/>
          <a:p>
            <a:r>
              <a:rPr lang="en-CA" dirty="0"/>
              <a:t>Normalized, 140-160 bpm range has highest rate of popular songs, but generally all songs over 60 bpm are fairly close in distribution</a:t>
            </a:r>
          </a:p>
        </p:txBody>
      </p:sp>
      <p:pic>
        <p:nvPicPr>
          <p:cNvPr id="4" name="Picture 3">
            <a:extLst>
              <a:ext uri="{FF2B5EF4-FFF2-40B4-BE49-F238E27FC236}">
                <a16:creationId xmlns:a16="http://schemas.microsoft.com/office/drawing/2014/main" id="{76963475-E9AE-4B59-BA44-1A9B6BE4FC93}"/>
              </a:ext>
            </a:extLst>
          </p:cNvPr>
          <p:cNvPicPr>
            <a:picLocks noChangeAspect="1"/>
          </p:cNvPicPr>
          <p:nvPr/>
        </p:nvPicPr>
        <p:blipFill>
          <a:blip r:embed="rId2"/>
          <a:stretch>
            <a:fillRect/>
          </a:stretch>
        </p:blipFill>
        <p:spPr>
          <a:xfrm>
            <a:off x="5448692" y="1825625"/>
            <a:ext cx="6070027" cy="4195832"/>
          </a:xfrm>
          <a:prstGeom prst="rect">
            <a:avLst/>
          </a:prstGeom>
        </p:spPr>
      </p:pic>
      <p:pic>
        <p:nvPicPr>
          <p:cNvPr id="5" name="Picture 4">
            <a:extLst>
              <a:ext uri="{FF2B5EF4-FFF2-40B4-BE49-F238E27FC236}">
                <a16:creationId xmlns:a16="http://schemas.microsoft.com/office/drawing/2014/main" id="{D8C82AB1-9ACF-4AF1-936E-F52F2448201A}"/>
              </a:ext>
            </a:extLst>
          </p:cNvPr>
          <p:cNvPicPr>
            <a:picLocks noChangeAspect="1"/>
          </p:cNvPicPr>
          <p:nvPr/>
        </p:nvPicPr>
        <p:blipFill>
          <a:blip r:embed="rId3"/>
          <a:stretch>
            <a:fillRect/>
          </a:stretch>
        </p:blipFill>
        <p:spPr>
          <a:xfrm>
            <a:off x="673281" y="4983232"/>
            <a:ext cx="4305300" cy="1038225"/>
          </a:xfrm>
          <a:prstGeom prst="rect">
            <a:avLst/>
          </a:prstGeom>
        </p:spPr>
      </p:pic>
    </p:spTree>
    <p:extLst>
      <p:ext uri="{BB962C8B-B14F-4D97-AF65-F5344CB8AC3E}">
        <p14:creationId xmlns:p14="http://schemas.microsoft.com/office/powerpoint/2010/main" val="2361765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4E42-863B-4FFD-A4AB-813CF3C3F659}"/>
              </a:ext>
            </a:extLst>
          </p:cNvPr>
          <p:cNvSpPr>
            <a:spLocks noGrp="1"/>
          </p:cNvSpPr>
          <p:nvPr>
            <p:ph type="title"/>
          </p:nvPr>
        </p:nvSpPr>
        <p:spPr/>
        <p:txBody>
          <a:bodyPr/>
          <a:lstStyle/>
          <a:p>
            <a:r>
              <a:rPr lang="en-CA" dirty="0"/>
              <a:t>Data Analysis – Time Signature</a:t>
            </a:r>
          </a:p>
        </p:txBody>
      </p:sp>
      <p:sp>
        <p:nvSpPr>
          <p:cNvPr id="3" name="Content Placeholder 2">
            <a:extLst>
              <a:ext uri="{FF2B5EF4-FFF2-40B4-BE49-F238E27FC236}">
                <a16:creationId xmlns:a16="http://schemas.microsoft.com/office/drawing/2014/main" id="{ACDA4FCB-EFFD-43CF-89C2-FCAD295FD2B4}"/>
              </a:ext>
            </a:extLst>
          </p:cNvPr>
          <p:cNvSpPr>
            <a:spLocks noGrp="1"/>
          </p:cNvSpPr>
          <p:nvPr>
            <p:ph idx="1"/>
          </p:nvPr>
        </p:nvSpPr>
        <p:spPr>
          <a:xfrm>
            <a:off x="838201" y="1825625"/>
            <a:ext cx="4158006" cy="4351338"/>
          </a:xfrm>
        </p:spPr>
        <p:txBody>
          <a:bodyPr/>
          <a:lstStyle/>
          <a:p>
            <a:r>
              <a:rPr lang="en-CA" dirty="0"/>
              <a:t>Categorized songs as either 4/4 time or other (1, 2, 3 and 5)</a:t>
            </a:r>
          </a:p>
          <a:p>
            <a:pPr lvl="1"/>
            <a:r>
              <a:rPr lang="en-CA" dirty="0"/>
              <a:t>Spotify does not appear to detect songs with changing time sig, or other odd meters)</a:t>
            </a:r>
          </a:p>
          <a:p>
            <a:r>
              <a:rPr lang="en-CA" dirty="0"/>
              <a:t>As expected, 4/4 is most </a:t>
            </a:r>
            <a:r>
              <a:rPr lang="en-CA" b="1" dirty="0"/>
              <a:t>common</a:t>
            </a:r>
            <a:endParaRPr lang="en-CA" dirty="0"/>
          </a:p>
        </p:txBody>
      </p:sp>
      <p:pic>
        <p:nvPicPr>
          <p:cNvPr id="4" name="Picture 3">
            <a:extLst>
              <a:ext uri="{FF2B5EF4-FFF2-40B4-BE49-F238E27FC236}">
                <a16:creationId xmlns:a16="http://schemas.microsoft.com/office/drawing/2014/main" id="{DB9DAB55-8539-4DB9-899A-00DA89C8AC55}"/>
              </a:ext>
            </a:extLst>
          </p:cNvPr>
          <p:cNvPicPr>
            <a:picLocks noChangeAspect="1"/>
          </p:cNvPicPr>
          <p:nvPr/>
        </p:nvPicPr>
        <p:blipFill>
          <a:blip r:embed="rId2"/>
          <a:stretch>
            <a:fillRect/>
          </a:stretch>
        </p:blipFill>
        <p:spPr>
          <a:xfrm>
            <a:off x="5561814" y="1973568"/>
            <a:ext cx="6449161" cy="4203395"/>
          </a:xfrm>
          <a:prstGeom prst="rect">
            <a:avLst/>
          </a:prstGeom>
        </p:spPr>
      </p:pic>
      <p:pic>
        <p:nvPicPr>
          <p:cNvPr id="5" name="Picture 4">
            <a:extLst>
              <a:ext uri="{FF2B5EF4-FFF2-40B4-BE49-F238E27FC236}">
                <a16:creationId xmlns:a16="http://schemas.microsoft.com/office/drawing/2014/main" id="{6A6DF7E1-7F4A-4B01-B0D0-C10B55601D9B}"/>
              </a:ext>
            </a:extLst>
          </p:cNvPr>
          <p:cNvPicPr>
            <a:picLocks noChangeAspect="1"/>
          </p:cNvPicPr>
          <p:nvPr/>
        </p:nvPicPr>
        <p:blipFill>
          <a:blip r:embed="rId3"/>
          <a:stretch>
            <a:fillRect/>
          </a:stretch>
        </p:blipFill>
        <p:spPr>
          <a:xfrm>
            <a:off x="2779827" y="5302250"/>
            <a:ext cx="2390775" cy="1009650"/>
          </a:xfrm>
          <a:prstGeom prst="rect">
            <a:avLst/>
          </a:prstGeom>
        </p:spPr>
      </p:pic>
    </p:spTree>
    <p:extLst>
      <p:ext uri="{BB962C8B-B14F-4D97-AF65-F5344CB8AC3E}">
        <p14:creationId xmlns:p14="http://schemas.microsoft.com/office/powerpoint/2010/main" val="2262969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5D88B-E180-4C16-98DA-957981907548}"/>
              </a:ext>
            </a:extLst>
          </p:cNvPr>
          <p:cNvSpPr>
            <a:spLocks noGrp="1"/>
          </p:cNvSpPr>
          <p:nvPr>
            <p:ph type="title"/>
          </p:nvPr>
        </p:nvSpPr>
        <p:spPr/>
        <p:txBody>
          <a:bodyPr/>
          <a:lstStyle/>
          <a:p>
            <a:r>
              <a:rPr lang="en-CA" dirty="0"/>
              <a:t>Data Analysis – Time Signature</a:t>
            </a:r>
          </a:p>
        </p:txBody>
      </p:sp>
      <p:sp>
        <p:nvSpPr>
          <p:cNvPr id="3" name="Content Placeholder 2">
            <a:extLst>
              <a:ext uri="{FF2B5EF4-FFF2-40B4-BE49-F238E27FC236}">
                <a16:creationId xmlns:a16="http://schemas.microsoft.com/office/drawing/2014/main" id="{6BFBB747-5340-4608-8463-4E5F54B1FA03}"/>
              </a:ext>
            </a:extLst>
          </p:cNvPr>
          <p:cNvSpPr>
            <a:spLocks noGrp="1"/>
          </p:cNvSpPr>
          <p:nvPr>
            <p:ph idx="1"/>
          </p:nvPr>
        </p:nvSpPr>
        <p:spPr>
          <a:xfrm>
            <a:off x="625311" y="2193157"/>
            <a:ext cx="4155888" cy="3520142"/>
          </a:xfrm>
        </p:spPr>
        <p:txBody>
          <a:bodyPr/>
          <a:lstStyle/>
          <a:p>
            <a:r>
              <a:rPr lang="en-CA" dirty="0"/>
              <a:t>4/4 time popular rate is close to the population rate</a:t>
            </a:r>
          </a:p>
          <a:p>
            <a:pPr lvl="1"/>
            <a:r>
              <a:rPr lang="en-CA" dirty="0"/>
              <a:t>Non-4/4 songs have much lower popular rate</a:t>
            </a:r>
          </a:p>
          <a:p>
            <a:r>
              <a:rPr lang="en-CA" dirty="0"/>
              <a:t>4/4 has higher danceability</a:t>
            </a:r>
          </a:p>
        </p:txBody>
      </p:sp>
      <p:pic>
        <p:nvPicPr>
          <p:cNvPr id="4" name="Picture 3">
            <a:extLst>
              <a:ext uri="{FF2B5EF4-FFF2-40B4-BE49-F238E27FC236}">
                <a16:creationId xmlns:a16="http://schemas.microsoft.com/office/drawing/2014/main" id="{A71BAD32-4F1D-4811-9754-9D6E6F5F3FC0}"/>
              </a:ext>
            </a:extLst>
          </p:cNvPr>
          <p:cNvPicPr>
            <a:picLocks noChangeAspect="1"/>
          </p:cNvPicPr>
          <p:nvPr/>
        </p:nvPicPr>
        <p:blipFill>
          <a:blip r:embed="rId2"/>
          <a:stretch>
            <a:fillRect/>
          </a:stretch>
        </p:blipFill>
        <p:spPr>
          <a:xfrm>
            <a:off x="7891557" y="1373154"/>
            <a:ext cx="3788254" cy="2591145"/>
          </a:xfrm>
          <a:prstGeom prst="rect">
            <a:avLst/>
          </a:prstGeom>
        </p:spPr>
      </p:pic>
      <p:pic>
        <p:nvPicPr>
          <p:cNvPr id="5" name="Picture 4">
            <a:extLst>
              <a:ext uri="{FF2B5EF4-FFF2-40B4-BE49-F238E27FC236}">
                <a16:creationId xmlns:a16="http://schemas.microsoft.com/office/drawing/2014/main" id="{47AFA419-6D27-499E-81AD-89572343B73A}"/>
              </a:ext>
            </a:extLst>
          </p:cNvPr>
          <p:cNvPicPr>
            <a:picLocks noChangeAspect="1"/>
          </p:cNvPicPr>
          <p:nvPr/>
        </p:nvPicPr>
        <p:blipFill>
          <a:blip r:embed="rId3"/>
          <a:stretch>
            <a:fillRect/>
          </a:stretch>
        </p:blipFill>
        <p:spPr>
          <a:xfrm>
            <a:off x="5358140" y="2274359"/>
            <a:ext cx="2333625" cy="1038225"/>
          </a:xfrm>
          <a:prstGeom prst="rect">
            <a:avLst/>
          </a:prstGeom>
        </p:spPr>
      </p:pic>
      <p:pic>
        <p:nvPicPr>
          <p:cNvPr id="6" name="Picture 5">
            <a:extLst>
              <a:ext uri="{FF2B5EF4-FFF2-40B4-BE49-F238E27FC236}">
                <a16:creationId xmlns:a16="http://schemas.microsoft.com/office/drawing/2014/main" id="{B2882061-BAA6-4682-80A8-45EACE80B764}"/>
              </a:ext>
            </a:extLst>
          </p:cNvPr>
          <p:cNvPicPr>
            <a:picLocks noChangeAspect="1"/>
          </p:cNvPicPr>
          <p:nvPr/>
        </p:nvPicPr>
        <p:blipFill>
          <a:blip r:embed="rId4"/>
          <a:stretch>
            <a:fillRect/>
          </a:stretch>
        </p:blipFill>
        <p:spPr>
          <a:xfrm>
            <a:off x="4921290" y="4232960"/>
            <a:ext cx="3207324" cy="2118326"/>
          </a:xfrm>
          <a:prstGeom prst="rect">
            <a:avLst/>
          </a:prstGeom>
        </p:spPr>
      </p:pic>
      <p:pic>
        <p:nvPicPr>
          <p:cNvPr id="7" name="Picture 6">
            <a:extLst>
              <a:ext uri="{FF2B5EF4-FFF2-40B4-BE49-F238E27FC236}">
                <a16:creationId xmlns:a16="http://schemas.microsoft.com/office/drawing/2014/main" id="{3779AF31-97D9-4F4A-B99C-ECD72DF2F810}"/>
              </a:ext>
            </a:extLst>
          </p:cNvPr>
          <p:cNvPicPr/>
          <p:nvPr/>
        </p:nvPicPr>
        <p:blipFill>
          <a:blip r:embed="rId5"/>
          <a:stretch>
            <a:fillRect/>
          </a:stretch>
        </p:blipFill>
        <p:spPr>
          <a:xfrm>
            <a:off x="8566540" y="4232960"/>
            <a:ext cx="3113271" cy="2118326"/>
          </a:xfrm>
          <a:prstGeom prst="rect">
            <a:avLst/>
          </a:prstGeom>
        </p:spPr>
      </p:pic>
    </p:spTree>
    <p:extLst>
      <p:ext uri="{BB962C8B-B14F-4D97-AF65-F5344CB8AC3E}">
        <p14:creationId xmlns:p14="http://schemas.microsoft.com/office/powerpoint/2010/main" val="964665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4A95-31BF-42DD-AEC9-89AD5D02316C}"/>
              </a:ext>
            </a:extLst>
          </p:cNvPr>
          <p:cNvSpPr>
            <a:spLocks noGrp="1"/>
          </p:cNvSpPr>
          <p:nvPr>
            <p:ph type="title"/>
          </p:nvPr>
        </p:nvSpPr>
        <p:spPr>
          <a:xfrm>
            <a:off x="838200" y="365125"/>
            <a:ext cx="5572027" cy="1325563"/>
          </a:xfrm>
        </p:spPr>
        <p:txBody>
          <a:bodyPr/>
          <a:lstStyle/>
          <a:p>
            <a:r>
              <a:rPr lang="en-CA" dirty="0"/>
              <a:t>Data Analysis – Tonality</a:t>
            </a:r>
          </a:p>
        </p:txBody>
      </p:sp>
      <p:sp>
        <p:nvSpPr>
          <p:cNvPr id="3" name="Content Placeholder 2">
            <a:extLst>
              <a:ext uri="{FF2B5EF4-FFF2-40B4-BE49-F238E27FC236}">
                <a16:creationId xmlns:a16="http://schemas.microsoft.com/office/drawing/2014/main" id="{6A6C8937-F689-4648-8BE2-90572E6DD870}"/>
              </a:ext>
            </a:extLst>
          </p:cNvPr>
          <p:cNvSpPr>
            <a:spLocks noGrp="1"/>
          </p:cNvSpPr>
          <p:nvPr>
            <p:ph idx="1"/>
          </p:nvPr>
        </p:nvSpPr>
        <p:spPr>
          <a:xfrm>
            <a:off x="838200" y="1825625"/>
            <a:ext cx="5147821" cy="4351338"/>
          </a:xfrm>
        </p:spPr>
        <p:txBody>
          <a:bodyPr/>
          <a:lstStyle/>
          <a:p>
            <a:r>
              <a:rPr lang="en-CA" dirty="0"/>
              <a:t>Mode refers to major (1) or minor (0)</a:t>
            </a:r>
          </a:p>
          <a:p>
            <a:pPr lvl="1"/>
            <a:r>
              <a:rPr lang="en-CA" dirty="0"/>
              <a:t>12 notes of octave are notated by 0-11, with C being 0</a:t>
            </a:r>
          </a:p>
          <a:p>
            <a:r>
              <a:rPr lang="en-CA" dirty="0"/>
              <a:t>24 possible combinations</a:t>
            </a:r>
          </a:p>
          <a:p>
            <a:r>
              <a:rPr lang="en-CA" dirty="0"/>
              <a:t>(mode, key)</a:t>
            </a:r>
          </a:p>
          <a:p>
            <a:pPr lvl="1"/>
            <a:r>
              <a:rPr lang="en-CA" dirty="0"/>
              <a:t>e.g. (1,0) would be C major</a:t>
            </a:r>
          </a:p>
          <a:p>
            <a:r>
              <a:rPr lang="en-CA" dirty="0"/>
              <a:t>Major keys are most common</a:t>
            </a:r>
          </a:p>
          <a:p>
            <a:pPr lvl="1"/>
            <a:r>
              <a:rPr lang="en-CA" dirty="0"/>
              <a:t>C, C#/Db, G, and D major most common keys</a:t>
            </a:r>
          </a:p>
        </p:txBody>
      </p:sp>
      <p:pic>
        <p:nvPicPr>
          <p:cNvPr id="4" name="Picture 3">
            <a:extLst>
              <a:ext uri="{FF2B5EF4-FFF2-40B4-BE49-F238E27FC236}">
                <a16:creationId xmlns:a16="http://schemas.microsoft.com/office/drawing/2014/main" id="{DB6BFDC4-F8E3-4600-9CEB-05A4BDD8F47A}"/>
              </a:ext>
            </a:extLst>
          </p:cNvPr>
          <p:cNvPicPr>
            <a:picLocks noChangeAspect="1"/>
          </p:cNvPicPr>
          <p:nvPr/>
        </p:nvPicPr>
        <p:blipFill>
          <a:blip r:embed="rId2"/>
          <a:stretch>
            <a:fillRect/>
          </a:stretch>
        </p:blipFill>
        <p:spPr>
          <a:xfrm>
            <a:off x="6410227" y="2446420"/>
            <a:ext cx="5374064" cy="3901364"/>
          </a:xfrm>
          <a:prstGeom prst="rect">
            <a:avLst/>
          </a:prstGeom>
        </p:spPr>
      </p:pic>
      <p:grpSp>
        <p:nvGrpSpPr>
          <p:cNvPr id="8" name="Group 7">
            <a:extLst>
              <a:ext uri="{FF2B5EF4-FFF2-40B4-BE49-F238E27FC236}">
                <a16:creationId xmlns:a16="http://schemas.microsoft.com/office/drawing/2014/main" id="{EAF024B8-378B-4F22-8088-FC1E314A1386}"/>
              </a:ext>
            </a:extLst>
          </p:cNvPr>
          <p:cNvGrpSpPr/>
          <p:nvPr/>
        </p:nvGrpSpPr>
        <p:grpSpPr>
          <a:xfrm>
            <a:off x="6532777" y="541857"/>
            <a:ext cx="5374065" cy="1586548"/>
            <a:chOff x="6315960" y="482006"/>
            <a:chExt cx="5374065" cy="1586548"/>
          </a:xfrm>
        </p:grpSpPr>
        <p:pic>
          <p:nvPicPr>
            <p:cNvPr id="6" name="Picture 5">
              <a:extLst>
                <a:ext uri="{FF2B5EF4-FFF2-40B4-BE49-F238E27FC236}">
                  <a16:creationId xmlns:a16="http://schemas.microsoft.com/office/drawing/2014/main" id="{D75F60BA-2F82-43F5-A0C1-8486B351124A}"/>
                </a:ext>
              </a:extLst>
            </p:cNvPr>
            <p:cNvPicPr>
              <a:picLocks noChangeAspect="1"/>
            </p:cNvPicPr>
            <p:nvPr/>
          </p:nvPicPr>
          <p:blipFill rotWithShape="1">
            <a:blip r:embed="rId3"/>
            <a:srcRect r="39562"/>
            <a:stretch/>
          </p:blipFill>
          <p:spPr>
            <a:xfrm>
              <a:off x="6315960" y="482006"/>
              <a:ext cx="5374065" cy="1586548"/>
            </a:xfrm>
            <a:prstGeom prst="rect">
              <a:avLst/>
            </a:prstGeom>
          </p:spPr>
        </p:pic>
        <p:sp>
          <p:nvSpPr>
            <p:cNvPr id="7" name="Rectangle 6">
              <a:extLst>
                <a:ext uri="{FF2B5EF4-FFF2-40B4-BE49-F238E27FC236}">
                  <a16:creationId xmlns:a16="http://schemas.microsoft.com/office/drawing/2014/main" id="{90C87C5B-120C-41DD-AD54-B1708E05782C}"/>
                </a:ext>
              </a:extLst>
            </p:cNvPr>
            <p:cNvSpPr/>
            <p:nvPr/>
          </p:nvSpPr>
          <p:spPr>
            <a:xfrm>
              <a:off x="8031637" y="482006"/>
              <a:ext cx="1753386" cy="1586548"/>
            </a:xfrm>
            <a:prstGeom prst="rect">
              <a:avLst/>
            </a:prstGeom>
            <a:solidFill>
              <a:srgbClr val="4472C4">
                <a:alpha val="3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449389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17FF4B-BA90-A74C-858A-947B3B4B2B56}"/>
              </a:ext>
            </a:extLst>
          </p:cNvPr>
          <p:cNvSpPr>
            <a:spLocks noGrp="1"/>
          </p:cNvSpPr>
          <p:nvPr>
            <p:ph type="title"/>
          </p:nvPr>
        </p:nvSpPr>
        <p:spPr>
          <a:xfrm>
            <a:off x="863029" y="1012004"/>
            <a:ext cx="3416158" cy="4795408"/>
          </a:xfrm>
        </p:spPr>
        <p:txBody>
          <a:bodyPr>
            <a:normAutofit/>
          </a:bodyPr>
          <a:lstStyle/>
          <a:p>
            <a:r>
              <a:rPr lang="en-US">
                <a:solidFill>
                  <a:srgbClr val="FFFFFF"/>
                </a:solidFill>
              </a:rPr>
              <a:t>Agenda</a:t>
            </a:r>
          </a:p>
        </p:txBody>
      </p:sp>
      <p:graphicFrame>
        <p:nvGraphicFramePr>
          <p:cNvPr id="5" name="Content Placeholder 2">
            <a:extLst>
              <a:ext uri="{FF2B5EF4-FFF2-40B4-BE49-F238E27FC236}">
                <a16:creationId xmlns:a16="http://schemas.microsoft.com/office/drawing/2014/main" id="{08D96963-F7EE-4B95-BD71-269B0CF84C7F}"/>
              </a:ext>
            </a:extLst>
          </p:cNvPr>
          <p:cNvGraphicFramePr>
            <a:graphicFrameLocks noGrp="1"/>
          </p:cNvGraphicFramePr>
          <p:nvPr>
            <p:ph idx="1"/>
            <p:extLst>
              <p:ext uri="{D42A27DB-BD31-4B8C-83A1-F6EECF244321}">
                <p14:modId xmlns:p14="http://schemas.microsoft.com/office/powerpoint/2010/main" val="195776924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9301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F88C-8017-4D2A-8374-5F187E3446EB}"/>
              </a:ext>
            </a:extLst>
          </p:cNvPr>
          <p:cNvSpPr>
            <a:spLocks noGrp="1"/>
          </p:cNvSpPr>
          <p:nvPr>
            <p:ph type="title"/>
          </p:nvPr>
        </p:nvSpPr>
        <p:spPr/>
        <p:txBody>
          <a:bodyPr/>
          <a:lstStyle/>
          <a:p>
            <a:r>
              <a:rPr lang="en-CA" dirty="0"/>
              <a:t>Data Analysis – Tonality</a:t>
            </a:r>
          </a:p>
        </p:txBody>
      </p:sp>
      <p:sp>
        <p:nvSpPr>
          <p:cNvPr id="3" name="Content Placeholder 2">
            <a:extLst>
              <a:ext uri="{FF2B5EF4-FFF2-40B4-BE49-F238E27FC236}">
                <a16:creationId xmlns:a16="http://schemas.microsoft.com/office/drawing/2014/main" id="{FD6EAAB3-F1CF-4B8B-9160-D718D9BCD498}"/>
              </a:ext>
            </a:extLst>
          </p:cNvPr>
          <p:cNvSpPr>
            <a:spLocks noGrp="1"/>
          </p:cNvSpPr>
          <p:nvPr>
            <p:ph idx="1"/>
          </p:nvPr>
        </p:nvSpPr>
        <p:spPr>
          <a:xfrm>
            <a:off x="678730" y="1825625"/>
            <a:ext cx="3478491" cy="4351338"/>
          </a:xfrm>
        </p:spPr>
        <p:txBody>
          <a:bodyPr/>
          <a:lstStyle/>
          <a:p>
            <a:r>
              <a:rPr lang="en-CA" dirty="0"/>
              <a:t>C# minor is most popular, Eb major least popular</a:t>
            </a:r>
          </a:p>
          <a:p>
            <a:r>
              <a:rPr lang="en-CA" dirty="0"/>
              <a:t>Overall difference between major/minor is small</a:t>
            </a:r>
          </a:p>
          <a:p>
            <a:endParaRPr lang="en-CA" dirty="0"/>
          </a:p>
        </p:txBody>
      </p:sp>
      <p:pic>
        <p:nvPicPr>
          <p:cNvPr id="4" name="Picture 3">
            <a:extLst>
              <a:ext uri="{FF2B5EF4-FFF2-40B4-BE49-F238E27FC236}">
                <a16:creationId xmlns:a16="http://schemas.microsoft.com/office/drawing/2014/main" id="{15E772D3-3404-47EF-AA77-1931BF4E3C44}"/>
              </a:ext>
            </a:extLst>
          </p:cNvPr>
          <p:cNvPicPr>
            <a:picLocks noChangeAspect="1"/>
          </p:cNvPicPr>
          <p:nvPr/>
        </p:nvPicPr>
        <p:blipFill>
          <a:blip r:embed="rId2"/>
          <a:stretch>
            <a:fillRect/>
          </a:stretch>
        </p:blipFill>
        <p:spPr>
          <a:xfrm>
            <a:off x="6421236" y="1619053"/>
            <a:ext cx="5479072" cy="4045131"/>
          </a:xfrm>
          <a:prstGeom prst="rect">
            <a:avLst/>
          </a:prstGeom>
        </p:spPr>
      </p:pic>
      <p:pic>
        <p:nvPicPr>
          <p:cNvPr id="5" name="Picture 4">
            <a:extLst>
              <a:ext uri="{FF2B5EF4-FFF2-40B4-BE49-F238E27FC236}">
                <a16:creationId xmlns:a16="http://schemas.microsoft.com/office/drawing/2014/main" id="{288F72C5-B39D-4823-926A-0CBF547A0039}"/>
              </a:ext>
            </a:extLst>
          </p:cNvPr>
          <p:cNvPicPr>
            <a:picLocks noChangeAspect="1"/>
          </p:cNvPicPr>
          <p:nvPr/>
        </p:nvPicPr>
        <p:blipFill>
          <a:blip r:embed="rId3"/>
          <a:stretch>
            <a:fillRect/>
          </a:stretch>
        </p:blipFill>
        <p:spPr>
          <a:xfrm>
            <a:off x="4606540" y="1619053"/>
            <a:ext cx="1666875" cy="4057650"/>
          </a:xfrm>
          <a:prstGeom prst="rect">
            <a:avLst/>
          </a:prstGeom>
        </p:spPr>
      </p:pic>
      <p:pic>
        <p:nvPicPr>
          <p:cNvPr id="6" name="Picture 5">
            <a:extLst>
              <a:ext uri="{FF2B5EF4-FFF2-40B4-BE49-F238E27FC236}">
                <a16:creationId xmlns:a16="http://schemas.microsoft.com/office/drawing/2014/main" id="{74A8D3BA-0953-4A60-B1E0-360912EB548B}"/>
              </a:ext>
            </a:extLst>
          </p:cNvPr>
          <p:cNvPicPr>
            <a:picLocks noChangeAspect="1"/>
          </p:cNvPicPr>
          <p:nvPr/>
        </p:nvPicPr>
        <p:blipFill>
          <a:blip r:embed="rId4"/>
          <a:stretch>
            <a:fillRect/>
          </a:stretch>
        </p:blipFill>
        <p:spPr>
          <a:xfrm>
            <a:off x="1546437" y="4856326"/>
            <a:ext cx="1743075" cy="1000125"/>
          </a:xfrm>
          <a:prstGeom prst="rect">
            <a:avLst/>
          </a:prstGeom>
        </p:spPr>
      </p:pic>
    </p:spTree>
    <p:extLst>
      <p:ext uri="{BB962C8B-B14F-4D97-AF65-F5344CB8AC3E}">
        <p14:creationId xmlns:p14="http://schemas.microsoft.com/office/powerpoint/2010/main" val="278897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1DBC-AE5C-40A5-A8B5-4CB564179E3F}"/>
              </a:ext>
            </a:extLst>
          </p:cNvPr>
          <p:cNvSpPr>
            <a:spLocks noGrp="1"/>
          </p:cNvSpPr>
          <p:nvPr>
            <p:ph type="title"/>
          </p:nvPr>
        </p:nvSpPr>
        <p:spPr/>
        <p:txBody>
          <a:bodyPr/>
          <a:lstStyle/>
          <a:p>
            <a:r>
              <a:rPr lang="en-CA" dirty="0"/>
              <a:t>Data Analysis – Tonality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1BCFC53-C276-47EE-AACF-87712F6C0C35}"/>
                  </a:ext>
                </a:extLst>
              </p:cNvPr>
              <p:cNvSpPr>
                <a:spLocks noGrp="1"/>
              </p:cNvSpPr>
              <p:nvPr>
                <p:ph idx="1"/>
              </p:nvPr>
            </p:nvSpPr>
            <p:spPr>
              <a:xfrm>
                <a:off x="517689" y="1495686"/>
                <a:ext cx="10049758" cy="4351338"/>
              </a:xfrm>
            </p:spPr>
            <p:txBody>
              <a:bodyPr/>
              <a:lstStyle/>
              <a:p>
                <a:r>
                  <a:rPr lang="en-CA" dirty="0"/>
                  <a:t>Chi-squared test:</a:t>
                </a:r>
              </a:p>
              <a:p>
                <a:pPr lvl="1"/>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𝑋</m:t>
                        </m:r>
                      </m:e>
                      <m:sup>
                        <m:r>
                          <a:rPr lang="en-CA" b="0" i="1" smtClean="0">
                            <a:latin typeface="Cambria Math" panose="02040503050406030204" pitchFamily="18" charset="0"/>
                          </a:rPr>
                          <m:t>2</m:t>
                        </m:r>
                      </m:sup>
                    </m:sSup>
                    <m:r>
                      <a:rPr lang="en-CA"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pt-BR" b="0" i="1" smtClean="0">
                            <a:latin typeface="Cambria Math" panose="02040503050406030204" pitchFamily="18" charset="0"/>
                          </a:rPr>
                          <m:t>=1</m:t>
                        </m:r>
                      </m:sub>
                      <m:sup>
                        <m:r>
                          <a:rPr lang="en-CA" b="0" i="1" smtClean="0">
                            <a:latin typeface="Cambria Math" panose="02040503050406030204" pitchFamily="18" charset="0"/>
                          </a:rPr>
                          <m:t>𝑘</m:t>
                        </m:r>
                      </m:sup>
                      <m:e>
                        <m:f>
                          <m:fPr>
                            <m:ctrlPr>
                              <a:rPr lang="en-CA" b="0" i="1" smtClean="0">
                                <a:latin typeface="Cambria Math" panose="02040503050406030204" pitchFamily="18" charset="0"/>
                              </a:rPr>
                            </m:ctrlPr>
                          </m:fPr>
                          <m:num>
                            <m:sSup>
                              <m:sSupPr>
                                <m:ctrlPr>
                                  <a:rPr lang="en-CA"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𝑚</m:t>
                                        </m:r>
                                      </m:e>
                                      <m:sub>
                                        <m:r>
                                          <a:rPr lang="en-CA" b="0" i="1" smtClean="0">
                                            <a:latin typeface="Cambria Math" panose="02040503050406030204" pitchFamily="18" charset="0"/>
                                          </a:rPr>
                                          <m:t>𝑖</m:t>
                                        </m:r>
                                      </m:sub>
                                    </m:sSub>
                                  </m:e>
                                </m:d>
                              </m:e>
                              <m:sup>
                                <m:r>
                                  <a:rPr lang="en-CA" b="0" i="1" smtClean="0">
                                    <a:latin typeface="Cambria Math" panose="02040503050406030204" pitchFamily="18" charset="0"/>
                                  </a:rPr>
                                  <m:t>2</m:t>
                                </m:r>
                              </m:sup>
                            </m:sSup>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𝑚</m:t>
                                </m:r>
                              </m:e>
                              <m:sub>
                                <m:r>
                                  <a:rPr lang="en-CA" b="0" i="1" smtClean="0">
                                    <a:latin typeface="Cambria Math" panose="02040503050406030204" pitchFamily="18" charset="0"/>
                                  </a:rPr>
                                  <m:t>𝑖</m:t>
                                </m:r>
                              </m:sub>
                            </m:sSub>
                          </m:den>
                        </m:f>
                      </m:e>
                    </m:nary>
                  </m:oMath>
                </a14:m>
                <a:endParaRPr lang="en-CA" dirty="0"/>
              </a:p>
              <a:p>
                <a:pPr lvl="2"/>
                <a14:m>
                  <m:oMath xmlns:m="http://schemas.openxmlformats.org/officeDocument/2006/math">
                    <m:r>
                      <a:rPr lang="en-CA" b="0" i="1" smtClean="0">
                        <a:latin typeface="Cambria Math" panose="02040503050406030204" pitchFamily="18" charset="0"/>
                      </a:rPr>
                      <m:t>𝑥</m:t>
                    </m:r>
                  </m:oMath>
                </a14:m>
                <a:r>
                  <a:rPr lang="en-CA" dirty="0"/>
                  <a:t> = observed frequency, m = expected frequency</a:t>
                </a:r>
              </a:p>
              <a:p>
                <a:r>
                  <a:rPr lang="en-CA" dirty="0"/>
                  <a:t>Null hypothesis - if popular songs are randomly distributed among all 24 keys, each key will have about the same as the global population rate of popular songs (4.94%)</a:t>
                </a:r>
              </a:p>
              <a:p>
                <a:r>
                  <a:rPr lang="en-CA" dirty="0"/>
                  <a:t>Chi-squared test shows that there is a 1.16x10</a:t>
                </a:r>
                <a:r>
                  <a:rPr lang="en-CA" baseline="30000" dirty="0"/>
                  <a:t>-6</a:t>
                </a:r>
                <a:r>
                  <a:rPr lang="en-CA" dirty="0"/>
                  <a:t> chance this is the case</a:t>
                </a:r>
              </a:p>
            </p:txBody>
          </p:sp>
        </mc:Choice>
        <mc:Fallback>
          <p:sp>
            <p:nvSpPr>
              <p:cNvPr id="3" name="Content Placeholder 2">
                <a:extLst>
                  <a:ext uri="{FF2B5EF4-FFF2-40B4-BE49-F238E27FC236}">
                    <a16:creationId xmlns:a16="http://schemas.microsoft.com/office/drawing/2014/main" id="{21BCFC53-C276-47EE-AACF-87712F6C0C35}"/>
                  </a:ext>
                </a:extLst>
              </p:cNvPr>
              <p:cNvSpPr>
                <a:spLocks noGrp="1" noRot="1" noChangeAspect="1" noMove="1" noResize="1" noEditPoints="1" noAdjustHandles="1" noChangeArrowheads="1" noChangeShapeType="1" noTextEdit="1"/>
              </p:cNvSpPr>
              <p:nvPr>
                <p:ph idx="1"/>
              </p:nvPr>
            </p:nvSpPr>
            <p:spPr>
              <a:xfrm>
                <a:off x="517689" y="1495686"/>
                <a:ext cx="10049758" cy="4351338"/>
              </a:xfrm>
              <a:blipFill>
                <a:blip r:embed="rId2"/>
                <a:stretch>
                  <a:fillRect l="-1092" t="-2241" r="-910"/>
                </a:stretch>
              </a:blipFill>
            </p:spPr>
            <p:txBody>
              <a:bodyPr/>
              <a:lstStyle/>
              <a:p>
                <a:r>
                  <a:rPr lang="en-CA">
                    <a:noFill/>
                  </a:rPr>
                  <a:t> </a:t>
                </a:r>
              </a:p>
            </p:txBody>
          </p:sp>
        </mc:Fallback>
      </mc:AlternateContent>
      <p:pic>
        <p:nvPicPr>
          <p:cNvPr id="4" name="Picture 3">
            <a:extLst>
              <a:ext uri="{FF2B5EF4-FFF2-40B4-BE49-F238E27FC236}">
                <a16:creationId xmlns:a16="http://schemas.microsoft.com/office/drawing/2014/main" id="{82CFB2EA-7C70-44E2-ADB9-D083EDBDA868}"/>
              </a:ext>
            </a:extLst>
          </p:cNvPr>
          <p:cNvPicPr>
            <a:picLocks noChangeAspect="1"/>
          </p:cNvPicPr>
          <p:nvPr/>
        </p:nvPicPr>
        <p:blipFill>
          <a:blip r:embed="rId3"/>
          <a:stretch>
            <a:fillRect/>
          </a:stretch>
        </p:blipFill>
        <p:spPr>
          <a:xfrm>
            <a:off x="2738094" y="5218096"/>
            <a:ext cx="6286500" cy="1123950"/>
          </a:xfrm>
          <a:prstGeom prst="rect">
            <a:avLst/>
          </a:prstGeom>
        </p:spPr>
      </p:pic>
    </p:spTree>
    <p:extLst>
      <p:ext uri="{BB962C8B-B14F-4D97-AF65-F5344CB8AC3E}">
        <p14:creationId xmlns:p14="http://schemas.microsoft.com/office/powerpoint/2010/main" val="262835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2A36B-6863-4BF6-A385-DEA8E268CAE2}"/>
              </a:ext>
            </a:extLst>
          </p:cNvPr>
          <p:cNvSpPr>
            <a:spLocks noGrp="1"/>
          </p:cNvSpPr>
          <p:nvPr>
            <p:ph type="title"/>
          </p:nvPr>
        </p:nvSpPr>
        <p:spPr/>
        <p:txBody>
          <a:bodyPr/>
          <a:lstStyle/>
          <a:p>
            <a:r>
              <a:rPr lang="en-CA" dirty="0"/>
              <a:t>Data Analysis – Tonality</a:t>
            </a:r>
          </a:p>
        </p:txBody>
      </p:sp>
      <p:sp>
        <p:nvSpPr>
          <p:cNvPr id="3" name="Content Placeholder 2">
            <a:extLst>
              <a:ext uri="{FF2B5EF4-FFF2-40B4-BE49-F238E27FC236}">
                <a16:creationId xmlns:a16="http://schemas.microsoft.com/office/drawing/2014/main" id="{34A666B3-532B-430B-863A-96275D065D29}"/>
              </a:ext>
            </a:extLst>
          </p:cNvPr>
          <p:cNvSpPr>
            <a:spLocks noGrp="1"/>
          </p:cNvSpPr>
          <p:nvPr>
            <p:ph idx="1"/>
          </p:nvPr>
        </p:nvSpPr>
        <p:spPr>
          <a:xfrm>
            <a:off x="377372" y="2104571"/>
            <a:ext cx="3802128" cy="4072392"/>
          </a:xfrm>
        </p:spPr>
        <p:txBody>
          <a:bodyPr>
            <a:normAutofit/>
          </a:bodyPr>
          <a:lstStyle/>
          <a:p>
            <a:r>
              <a:rPr lang="en-CA" dirty="0"/>
              <a:t>No relation between valence (happy/sad) and mode</a:t>
            </a:r>
          </a:p>
          <a:p>
            <a:pPr lvl="1"/>
            <a:r>
              <a:rPr lang="en-CA" dirty="0"/>
              <a:t>Minor songs are not automatically sad</a:t>
            </a:r>
          </a:p>
          <a:p>
            <a:endParaRPr lang="en-CA" dirty="0"/>
          </a:p>
          <a:p>
            <a:r>
              <a:rPr lang="en-CA" dirty="0"/>
              <a:t>Valence has much more to do with tempo/energy/dB level</a:t>
            </a:r>
          </a:p>
        </p:txBody>
      </p:sp>
      <p:pic>
        <p:nvPicPr>
          <p:cNvPr id="4" name="Picture 3">
            <a:extLst>
              <a:ext uri="{FF2B5EF4-FFF2-40B4-BE49-F238E27FC236}">
                <a16:creationId xmlns:a16="http://schemas.microsoft.com/office/drawing/2014/main" id="{906D9D14-6207-481C-9F25-7D172D98A95B}"/>
              </a:ext>
            </a:extLst>
          </p:cNvPr>
          <p:cNvPicPr>
            <a:picLocks noChangeAspect="1"/>
          </p:cNvPicPr>
          <p:nvPr/>
        </p:nvPicPr>
        <p:blipFill>
          <a:blip r:embed="rId2"/>
          <a:stretch>
            <a:fillRect/>
          </a:stretch>
        </p:blipFill>
        <p:spPr>
          <a:xfrm>
            <a:off x="7253690" y="828676"/>
            <a:ext cx="3341299" cy="2291896"/>
          </a:xfrm>
          <a:prstGeom prst="rect">
            <a:avLst/>
          </a:prstGeom>
        </p:spPr>
      </p:pic>
      <p:pic>
        <p:nvPicPr>
          <p:cNvPr id="5" name="Picture 4">
            <a:extLst>
              <a:ext uri="{FF2B5EF4-FFF2-40B4-BE49-F238E27FC236}">
                <a16:creationId xmlns:a16="http://schemas.microsoft.com/office/drawing/2014/main" id="{6A9CC341-0205-4227-9252-41A808CF7996}"/>
              </a:ext>
            </a:extLst>
          </p:cNvPr>
          <p:cNvPicPr>
            <a:picLocks noChangeAspect="1"/>
          </p:cNvPicPr>
          <p:nvPr/>
        </p:nvPicPr>
        <p:blipFill>
          <a:blip r:embed="rId3"/>
          <a:stretch>
            <a:fillRect/>
          </a:stretch>
        </p:blipFill>
        <p:spPr>
          <a:xfrm>
            <a:off x="4555452" y="3522569"/>
            <a:ext cx="3527364" cy="2506756"/>
          </a:xfrm>
          <a:prstGeom prst="rect">
            <a:avLst/>
          </a:prstGeom>
        </p:spPr>
      </p:pic>
      <p:pic>
        <p:nvPicPr>
          <p:cNvPr id="6" name="Picture 5">
            <a:extLst>
              <a:ext uri="{FF2B5EF4-FFF2-40B4-BE49-F238E27FC236}">
                <a16:creationId xmlns:a16="http://schemas.microsoft.com/office/drawing/2014/main" id="{A58D0493-7BCC-4243-A2A2-E7D8D28E2A52}"/>
              </a:ext>
            </a:extLst>
          </p:cNvPr>
          <p:cNvPicPr>
            <a:picLocks noChangeAspect="1"/>
          </p:cNvPicPr>
          <p:nvPr/>
        </p:nvPicPr>
        <p:blipFill>
          <a:blip r:embed="rId4"/>
          <a:stretch>
            <a:fillRect/>
          </a:stretch>
        </p:blipFill>
        <p:spPr>
          <a:xfrm>
            <a:off x="8368343" y="3522569"/>
            <a:ext cx="3598985" cy="2506756"/>
          </a:xfrm>
          <a:prstGeom prst="rect">
            <a:avLst/>
          </a:prstGeom>
        </p:spPr>
      </p:pic>
    </p:spTree>
    <p:extLst>
      <p:ext uri="{BB962C8B-B14F-4D97-AF65-F5344CB8AC3E}">
        <p14:creationId xmlns:p14="http://schemas.microsoft.com/office/powerpoint/2010/main" val="1514517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9918-7CE7-43B0-BF99-A428BD4A744E}"/>
              </a:ext>
            </a:extLst>
          </p:cNvPr>
          <p:cNvSpPr>
            <a:spLocks noGrp="1"/>
          </p:cNvSpPr>
          <p:nvPr>
            <p:ph type="title"/>
          </p:nvPr>
        </p:nvSpPr>
        <p:spPr/>
        <p:txBody>
          <a:bodyPr/>
          <a:lstStyle/>
          <a:p>
            <a:r>
              <a:rPr lang="en-CA" dirty="0"/>
              <a:t>Data Analysis - Danceability</a:t>
            </a:r>
          </a:p>
        </p:txBody>
      </p:sp>
      <p:sp>
        <p:nvSpPr>
          <p:cNvPr id="3" name="Content Placeholder 2">
            <a:extLst>
              <a:ext uri="{FF2B5EF4-FFF2-40B4-BE49-F238E27FC236}">
                <a16:creationId xmlns:a16="http://schemas.microsoft.com/office/drawing/2014/main" id="{E1AFEF30-CDC6-4E10-9314-FF1373441213}"/>
              </a:ext>
            </a:extLst>
          </p:cNvPr>
          <p:cNvSpPr>
            <a:spLocks noGrp="1"/>
          </p:cNvSpPr>
          <p:nvPr>
            <p:ph idx="1"/>
          </p:nvPr>
        </p:nvSpPr>
        <p:spPr>
          <a:xfrm>
            <a:off x="593103" y="1762273"/>
            <a:ext cx="3743227" cy="3139665"/>
          </a:xfrm>
        </p:spPr>
        <p:txBody>
          <a:bodyPr>
            <a:normAutofit fontScale="92500" lnSpcReduction="10000"/>
          </a:bodyPr>
          <a:lstStyle/>
          <a:p>
            <a:r>
              <a:rPr lang="en-CA" dirty="0"/>
              <a:t>Suitability for dancing</a:t>
            </a:r>
          </a:p>
          <a:p>
            <a:pPr lvl="1"/>
            <a:r>
              <a:rPr lang="en-CA" dirty="0"/>
              <a:t>Tempo, rhythmic stability, beat strength, overall regularity</a:t>
            </a:r>
          </a:p>
          <a:p>
            <a:r>
              <a:rPr lang="en-CA" dirty="0"/>
              <a:t>Medium-high danceability songs more common</a:t>
            </a:r>
          </a:p>
          <a:p>
            <a:r>
              <a:rPr lang="en-CA" dirty="0"/>
              <a:t>Sharp drop-off for very high danceability songs</a:t>
            </a:r>
          </a:p>
        </p:txBody>
      </p:sp>
      <p:pic>
        <p:nvPicPr>
          <p:cNvPr id="4" name="Picture 3">
            <a:extLst>
              <a:ext uri="{FF2B5EF4-FFF2-40B4-BE49-F238E27FC236}">
                <a16:creationId xmlns:a16="http://schemas.microsoft.com/office/drawing/2014/main" id="{084F6F98-3D8E-4E72-BF21-B74D227E9406}"/>
              </a:ext>
            </a:extLst>
          </p:cNvPr>
          <p:cNvPicPr>
            <a:picLocks noChangeAspect="1"/>
          </p:cNvPicPr>
          <p:nvPr/>
        </p:nvPicPr>
        <p:blipFill>
          <a:blip r:embed="rId2"/>
          <a:stretch>
            <a:fillRect/>
          </a:stretch>
        </p:blipFill>
        <p:spPr>
          <a:xfrm>
            <a:off x="4685121" y="1528117"/>
            <a:ext cx="7041361" cy="4585494"/>
          </a:xfrm>
          <a:prstGeom prst="rect">
            <a:avLst/>
          </a:prstGeom>
        </p:spPr>
      </p:pic>
      <p:pic>
        <p:nvPicPr>
          <p:cNvPr id="5" name="Picture 4">
            <a:extLst>
              <a:ext uri="{FF2B5EF4-FFF2-40B4-BE49-F238E27FC236}">
                <a16:creationId xmlns:a16="http://schemas.microsoft.com/office/drawing/2014/main" id="{55FA6B76-FC72-4747-83ED-4803811F2691}"/>
              </a:ext>
            </a:extLst>
          </p:cNvPr>
          <p:cNvPicPr>
            <a:picLocks noChangeAspect="1"/>
          </p:cNvPicPr>
          <p:nvPr/>
        </p:nvPicPr>
        <p:blipFill>
          <a:blip r:embed="rId3"/>
          <a:stretch>
            <a:fillRect/>
          </a:stretch>
        </p:blipFill>
        <p:spPr>
          <a:xfrm>
            <a:off x="840703" y="5094436"/>
            <a:ext cx="3248025" cy="1019175"/>
          </a:xfrm>
          <a:prstGeom prst="rect">
            <a:avLst/>
          </a:prstGeom>
        </p:spPr>
      </p:pic>
    </p:spTree>
    <p:extLst>
      <p:ext uri="{BB962C8B-B14F-4D97-AF65-F5344CB8AC3E}">
        <p14:creationId xmlns:p14="http://schemas.microsoft.com/office/powerpoint/2010/main" val="1595785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16E01-63A2-4934-8731-6C8A0EAEDBCF}"/>
              </a:ext>
            </a:extLst>
          </p:cNvPr>
          <p:cNvSpPr>
            <a:spLocks noGrp="1"/>
          </p:cNvSpPr>
          <p:nvPr>
            <p:ph type="title"/>
          </p:nvPr>
        </p:nvSpPr>
        <p:spPr/>
        <p:txBody>
          <a:bodyPr/>
          <a:lstStyle/>
          <a:p>
            <a:r>
              <a:rPr lang="en-CA" dirty="0"/>
              <a:t>Data Analysis - Danceability</a:t>
            </a:r>
          </a:p>
        </p:txBody>
      </p:sp>
      <p:sp>
        <p:nvSpPr>
          <p:cNvPr id="3" name="Content Placeholder 2">
            <a:extLst>
              <a:ext uri="{FF2B5EF4-FFF2-40B4-BE49-F238E27FC236}">
                <a16:creationId xmlns:a16="http://schemas.microsoft.com/office/drawing/2014/main" id="{BB460C65-B1EF-4133-9E5B-F3862E11BF67}"/>
              </a:ext>
            </a:extLst>
          </p:cNvPr>
          <p:cNvSpPr>
            <a:spLocks noGrp="1"/>
          </p:cNvSpPr>
          <p:nvPr>
            <p:ph idx="1"/>
          </p:nvPr>
        </p:nvSpPr>
        <p:spPr>
          <a:xfrm>
            <a:off x="838201" y="2083323"/>
            <a:ext cx="4553932" cy="2752627"/>
          </a:xfrm>
        </p:spPr>
        <p:txBody>
          <a:bodyPr>
            <a:normAutofit/>
          </a:bodyPr>
          <a:lstStyle/>
          <a:p>
            <a:r>
              <a:rPr lang="en-CA" dirty="0"/>
              <a:t>Overall increasing trend with highly danceable songs being most popular</a:t>
            </a:r>
          </a:p>
          <a:p>
            <a:r>
              <a:rPr lang="en-CA" dirty="0"/>
              <a:t>People like dancing</a:t>
            </a:r>
          </a:p>
          <a:p>
            <a:pPr lvl="1"/>
            <a:r>
              <a:rPr lang="en-CA" dirty="0"/>
              <a:t>Songs that are easy to dance to tend to get more plays</a:t>
            </a:r>
          </a:p>
        </p:txBody>
      </p:sp>
      <p:pic>
        <p:nvPicPr>
          <p:cNvPr id="4" name="Picture 3">
            <a:extLst>
              <a:ext uri="{FF2B5EF4-FFF2-40B4-BE49-F238E27FC236}">
                <a16:creationId xmlns:a16="http://schemas.microsoft.com/office/drawing/2014/main" id="{99F7784E-E63F-46B5-B318-1BADC63BC767}"/>
              </a:ext>
            </a:extLst>
          </p:cNvPr>
          <p:cNvPicPr>
            <a:picLocks noChangeAspect="1"/>
          </p:cNvPicPr>
          <p:nvPr/>
        </p:nvPicPr>
        <p:blipFill>
          <a:blip r:embed="rId2"/>
          <a:stretch>
            <a:fillRect/>
          </a:stretch>
        </p:blipFill>
        <p:spPr>
          <a:xfrm>
            <a:off x="5802808" y="1976577"/>
            <a:ext cx="6079286" cy="4200386"/>
          </a:xfrm>
          <a:prstGeom prst="rect">
            <a:avLst/>
          </a:prstGeom>
        </p:spPr>
      </p:pic>
      <p:pic>
        <p:nvPicPr>
          <p:cNvPr id="5" name="Picture 4">
            <a:extLst>
              <a:ext uri="{FF2B5EF4-FFF2-40B4-BE49-F238E27FC236}">
                <a16:creationId xmlns:a16="http://schemas.microsoft.com/office/drawing/2014/main" id="{AAE7CF91-91DF-4393-8848-AFDDA40E7FB5}"/>
              </a:ext>
            </a:extLst>
          </p:cNvPr>
          <p:cNvPicPr>
            <a:picLocks noChangeAspect="1"/>
          </p:cNvPicPr>
          <p:nvPr/>
        </p:nvPicPr>
        <p:blipFill>
          <a:blip r:embed="rId3"/>
          <a:stretch>
            <a:fillRect/>
          </a:stretch>
        </p:blipFill>
        <p:spPr>
          <a:xfrm>
            <a:off x="1587778" y="5138738"/>
            <a:ext cx="3171825" cy="1038225"/>
          </a:xfrm>
          <a:prstGeom prst="rect">
            <a:avLst/>
          </a:prstGeom>
        </p:spPr>
      </p:pic>
    </p:spTree>
    <p:extLst>
      <p:ext uri="{BB962C8B-B14F-4D97-AF65-F5344CB8AC3E}">
        <p14:creationId xmlns:p14="http://schemas.microsoft.com/office/powerpoint/2010/main" val="3998885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9041-D62E-43E0-B60A-4D97733C5C81}"/>
              </a:ext>
            </a:extLst>
          </p:cNvPr>
          <p:cNvSpPr>
            <a:spLocks noGrp="1"/>
          </p:cNvSpPr>
          <p:nvPr>
            <p:ph type="title"/>
          </p:nvPr>
        </p:nvSpPr>
        <p:spPr/>
        <p:txBody>
          <a:bodyPr/>
          <a:lstStyle/>
          <a:p>
            <a:r>
              <a:rPr lang="en-CA" dirty="0"/>
              <a:t>Data Analysis - Energy</a:t>
            </a:r>
          </a:p>
        </p:txBody>
      </p:sp>
      <p:sp>
        <p:nvSpPr>
          <p:cNvPr id="3" name="Content Placeholder 2">
            <a:extLst>
              <a:ext uri="{FF2B5EF4-FFF2-40B4-BE49-F238E27FC236}">
                <a16:creationId xmlns:a16="http://schemas.microsoft.com/office/drawing/2014/main" id="{4F85DF44-3CA6-49A7-B91C-B0913C59A4AB}"/>
              </a:ext>
            </a:extLst>
          </p:cNvPr>
          <p:cNvSpPr>
            <a:spLocks noGrp="1"/>
          </p:cNvSpPr>
          <p:nvPr>
            <p:ph idx="1"/>
          </p:nvPr>
        </p:nvSpPr>
        <p:spPr>
          <a:xfrm>
            <a:off x="718539" y="2627312"/>
            <a:ext cx="4308835" cy="1603375"/>
          </a:xfrm>
        </p:spPr>
        <p:txBody>
          <a:bodyPr>
            <a:normAutofit fontScale="85000" lnSpcReduction="20000"/>
          </a:bodyPr>
          <a:lstStyle/>
          <a:p>
            <a:r>
              <a:rPr lang="en-CA" dirty="0"/>
              <a:t>Perceptual measure of intensity and activity</a:t>
            </a:r>
          </a:p>
          <a:p>
            <a:pPr lvl="1"/>
            <a:r>
              <a:rPr lang="en-CA" dirty="0"/>
              <a:t>High energy = fast, loud, noisy</a:t>
            </a:r>
          </a:p>
          <a:p>
            <a:r>
              <a:rPr lang="en-CA" dirty="0"/>
              <a:t>More energetic songs are more common</a:t>
            </a:r>
          </a:p>
        </p:txBody>
      </p:sp>
      <p:pic>
        <p:nvPicPr>
          <p:cNvPr id="4" name="Picture 3">
            <a:extLst>
              <a:ext uri="{FF2B5EF4-FFF2-40B4-BE49-F238E27FC236}">
                <a16:creationId xmlns:a16="http://schemas.microsoft.com/office/drawing/2014/main" id="{185621CE-2274-44F6-B8CE-1D7CBDD911B7}"/>
              </a:ext>
            </a:extLst>
          </p:cNvPr>
          <p:cNvPicPr>
            <a:picLocks noChangeAspect="1"/>
          </p:cNvPicPr>
          <p:nvPr/>
        </p:nvPicPr>
        <p:blipFill>
          <a:blip r:embed="rId2"/>
          <a:stretch>
            <a:fillRect/>
          </a:stretch>
        </p:blipFill>
        <p:spPr>
          <a:xfrm>
            <a:off x="5299221" y="1825625"/>
            <a:ext cx="6504071" cy="4247029"/>
          </a:xfrm>
          <a:prstGeom prst="rect">
            <a:avLst/>
          </a:prstGeom>
        </p:spPr>
      </p:pic>
      <p:pic>
        <p:nvPicPr>
          <p:cNvPr id="5" name="Picture 4">
            <a:extLst>
              <a:ext uri="{FF2B5EF4-FFF2-40B4-BE49-F238E27FC236}">
                <a16:creationId xmlns:a16="http://schemas.microsoft.com/office/drawing/2014/main" id="{AD807793-B0D3-4CDD-9189-8D6057BB9634}"/>
              </a:ext>
            </a:extLst>
          </p:cNvPr>
          <p:cNvPicPr>
            <a:picLocks noChangeAspect="1"/>
          </p:cNvPicPr>
          <p:nvPr/>
        </p:nvPicPr>
        <p:blipFill>
          <a:blip r:embed="rId3"/>
          <a:stretch>
            <a:fillRect/>
          </a:stretch>
        </p:blipFill>
        <p:spPr>
          <a:xfrm>
            <a:off x="1007392" y="4958229"/>
            <a:ext cx="3295650" cy="1114425"/>
          </a:xfrm>
          <a:prstGeom prst="rect">
            <a:avLst/>
          </a:prstGeom>
        </p:spPr>
      </p:pic>
    </p:spTree>
    <p:extLst>
      <p:ext uri="{BB962C8B-B14F-4D97-AF65-F5344CB8AC3E}">
        <p14:creationId xmlns:p14="http://schemas.microsoft.com/office/powerpoint/2010/main" val="607498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210EE-8BA6-4C36-97A6-3A780E83AD45}"/>
              </a:ext>
            </a:extLst>
          </p:cNvPr>
          <p:cNvSpPr>
            <a:spLocks noGrp="1"/>
          </p:cNvSpPr>
          <p:nvPr>
            <p:ph type="title"/>
          </p:nvPr>
        </p:nvSpPr>
        <p:spPr/>
        <p:txBody>
          <a:bodyPr/>
          <a:lstStyle/>
          <a:p>
            <a:r>
              <a:rPr lang="en-CA" dirty="0"/>
              <a:t>Data Analysis - Energy</a:t>
            </a:r>
          </a:p>
        </p:txBody>
      </p:sp>
      <p:sp>
        <p:nvSpPr>
          <p:cNvPr id="3" name="Content Placeholder 2">
            <a:extLst>
              <a:ext uri="{FF2B5EF4-FFF2-40B4-BE49-F238E27FC236}">
                <a16:creationId xmlns:a16="http://schemas.microsoft.com/office/drawing/2014/main" id="{DBF9B509-47F0-48D9-968C-C726DD721FD3}"/>
              </a:ext>
            </a:extLst>
          </p:cNvPr>
          <p:cNvSpPr>
            <a:spLocks noGrp="1"/>
          </p:cNvSpPr>
          <p:nvPr>
            <p:ph idx="1"/>
          </p:nvPr>
        </p:nvSpPr>
        <p:spPr>
          <a:xfrm>
            <a:off x="668943" y="1690688"/>
            <a:ext cx="5729910" cy="3835885"/>
          </a:xfrm>
        </p:spPr>
        <p:txBody>
          <a:bodyPr>
            <a:normAutofit/>
          </a:bodyPr>
          <a:lstStyle/>
          <a:p>
            <a:r>
              <a:rPr lang="en-CA" dirty="0"/>
              <a:t>Very high energy songs are less popular than medium-medium high ones</a:t>
            </a:r>
          </a:p>
          <a:p>
            <a:pPr lvl="1"/>
            <a:r>
              <a:rPr lang="en-CA" dirty="0"/>
              <a:t>Possibly due to slight drop in danceability?</a:t>
            </a:r>
          </a:p>
          <a:p>
            <a:r>
              <a:rPr lang="en-CA" dirty="0"/>
              <a:t>Indicator that people enjoy songs with varying dynamics (e.g. build-up and drop), rather than one that’s constantly hard-hitting</a:t>
            </a:r>
          </a:p>
        </p:txBody>
      </p:sp>
      <p:pic>
        <p:nvPicPr>
          <p:cNvPr id="4" name="Picture 3">
            <a:extLst>
              <a:ext uri="{FF2B5EF4-FFF2-40B4-BE49-F238E27FC236}">
                <a16:creationId xmlns:a16="http://schemas.microsoft.com/office/drawing/2014/main" id="{FDF00EE2-214E-42A5-B240-13B32CDE2954}"/>
              </a:ext>
            </a:extLst>
          </p:cNvPr>
          <p:cNvPicPr>
            <a:picLocks noChangeAspect="1"/>
          </p:cNvPicPr>
          <p:nvPr/>
        </p:nvPicPr>
        <p:blipFill>
          <a:blip r:embed="rId2"/>
          <a:stretch>
            <a:fillRect/>
          </a:stretch>
        </p:blipFill>
        <p:spPr>
          <a:xfrm>
            <a:off x="6858842" y="563881"/>
            <a:ext cx="4664215" cy="3167298"/>
          </a:xfrm>
          <a:prstGeom prst="rect">
            <a:avLst/>
          </a:prstGeom>
        </p:spPr>
      </p:pic>
      <p:pic>
        <p:nvPicPr>
          <p:cNvPr id="5" name="Picture 4">
            <a:extLst>
              <a:ext uri="{FF2B5EF4-FFF2-40B4-BE49-F238E27FC236}">
                <a16:creationId xmlns:a16="http://schemas.microsoft.com/office/drawing/2014/main" id="{B69C4FA7-A393-4F4B-8E23-06DF35F30646}"/>
              </a:ext>
            </a:extLst>
          </p:cNvPr>
          <p:cNvPicPr>
            <a:picLocks noChangeAspect="1"/>
          </p:cNvPicPr>
          <p:nvPr/>
        </p:nvPicPr>
        <p:blipFill>
          <a:blip r:embed="rId3"/>
          <a:stretch>
            <a:fillRect/>
          </a:stretch>
        </p:blipFill>
        <p:spPr>
          <a:xfrm>
            <a:off x="2103205" y="5526573"/>
            <a:ext cx="2809874" cy="944841"/>
          </a:xfrm>
          <a:prstGeom prst="rect">
            <a:avLst/>
          </a:prstGeom>
        </p:spPr>
      </p:pic>
      <p:pic>
        <p:nvPicPr>
          <p:cNvPr id="6" name="Picture 5">
            <a:extLst>
              <a:ext uri="{FF2B5EF4-FFF2-40B4-BE49-F238E27FC236}">
                <a16:creationId xmlns:a16="http://schemas.microsoft.com/office/drawing/2014/main" id="{E2864C36-3DB5-493D-98B0-37CAF2FC0B68}"/>
              </a:ext>
            </a:extLst>
          </p:cNvPr>
          <p:cNvPicPr>
            <a:picLocks noChangeAspect="1"/>
          </p:cNvPicPr>
          <p:nvPr/>
        </p:nvPicPr>
        <p:blipFill>
          <a:blip r:embed="rId4"/>
          <a:stretch>
            <a:fillRect/>
          </a:stretch>
        </p:blipFill>
        <p:spPr>
          <a:xfrm>
            <a:off x="7514592" y="4070187"/>
            <a:ext cx="3656218" cy="2422688"/>
          </a:xfrm>
          <a:prstGeom prst="rect">
            <a:avLst/>
          </a:prstGeom>
        </p:spPr>
      </p:pic>
    </p:spTree>
    <p:extLst>
      <p:ext uri="{BB962C8B-B14F-4D97-AF65-F5344CB8AC3E}">
        <p14:creationId xmlns:p14="http://schemas.microsoft.com/office/powerpoint/2010/main" val="3430063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5465-9567-4D2C-BA65-D4A35D3BBA2F}"/>
              </a:ext>
            </a:extLst>
          </p:cNvPr>
          <p:cNvSpPr>
            <a:spLocks noGrp="1"/>
          </p:cNvSpPr>
          <p:nvPr>
            <p:ph type="title"/>
          </p:nvPr>
        </p:nvSpPr>
        <p:spPr/>
        <p:txBody>
          <a:bodyPr/>
          <a:lstStyle/>
          <a:p>
            <a:r>
              <a:rPr lang="en-CA" dirty="0"/>
              <a:t>Data Analysis – </a:t>
            </a:r>
            <a:r>
              <a:rPr lang="en-CA" dirty="0" err="1"/>
              <a:t>Acousticness</a:t>
            </a:r>
            <a:endParaRPr lang="en-CA" dirty="0"/>
          </a:p>
        </p:txBody>
      </p:sp>
      <p:sp>
        <p:nvSpPr>
          <p:cNvPr id="3" name="Content Placeholder 2">
            <a:extLst>
              <a:ext uri="{FF2B5EF4-FFF2-40B4-BE49-F238E27FC236}">
                <a16:creationId xmlns:a16="http://schemas.microsoft.com/office/drawing/2014/main" id="{B2E6C7CA-BA04-4EFB-88D6-105AE158261E}"/>
              </a:ext>
            </a:extLst>
          </p:cNvPr>
          <p:cNvSpPr>
            <a:spLocks noGrp="1"/>
          </p:cNvSpPr>
          <p:nvPr>
            <p:ph idx="1"/>
          </p:nvPr>
        </p:nvSpPr>
        <p:spPr>
          <a:xfrm>
            <a:off x="631596" y="1425844"/>
            <a:ext cx="4487159" cy="4751119"/>
          </a:xfrm>
        </p:spPr>
        <p:txBody>
          <a:bodyPr/>
          <a:lstStyle/>
          <a:p>
            <a:r>
              <a:rPr lang="en-CA" dirty="0"/>
              <a:t>Confidence measure of whether the song is acoustic</a:t>
            </a:r>
          </a:p>
          <a:p>
            <a:r>
              <a:rPr lang="en-CA" dirty="0"/>
              <a:t>Most songs have low </a:t>
            </a:r>
            <a:r>
              <a:rPr lang="en-CA" dirty="0" err="1"/>
              <a:t>acousticness</a:t>
            </a:r>
            <a:r>
              <a:rPr lang="en-CA" dirty="0"/>
              <a:t> (most pop genres, electronic music etc.)</a:t>
            </a:r>
          </a:p>
          <a:p>
            <a:pPr lvl="1"/>
            <a:r>
              <a:rPr lang="en-CA" dirty="0"/>
              <a:t>Increase of high </a:t>
            </a:r>
            <a:r>
              <a:rPr lang="en-CA" dirty="0" err="1"/>
              <a:t>acousticness</a:t>
            </a:r>
            <a:r>
              <a:rPr lang="en-CA" dirty="0"/>
              <a:t> songs likely due to classical and jazz</a:t>
            </a:r>
          </a:p>
        </p:txBody>
      </p:sp>
      <p:pic>
        <p:nvPicPr>
          <p:cNvPr id="4" name="Picture 3">
            <a:extLst>
              <a:ext uri="{FF2B5EF4-FFF2-40B4-BE49-F238E27FC236}">
                <a16:creationId xmlns:a16="http://schemas.microsoft.com/office/drawing/2014/main" id="{BFB12858-B463-4397-81C1-557576E76846}"/>
              </a:ext>
            </a:extLst>
          </p:cNvPr>
          <p:cNvPicPr>
            <a:picLocks noChangeAspect="1"/>
          </p:cNvPicPr>
          <p:nvPr/>
        </p:nvPicPr>
        <p:blipFill>
          <a:blip r:embed="rId2"/>
          <a:stretch>
            <a:fillRect/>
          </a:stretch>
        </p:blipFill>
        <p:spPr>
          <a:xfrm>
            <a:off x="5491459" y="1825625"/>
            <a:ext cx="6358279" cy="4238853"/>
          </a:xfrm>
          <a:prstGeom prst="rect">
            <a:avLst/>
          </a:prstGeom>
        </p:spPr>
      </p:pic>
      <p:pic>
        <p:nvPicPr>
          <p:cNvPr id="5" name="Picture 4">
            <a:extLst>
              <a:ext uri="{FF2B5EF4-FFF2-40B4-BE49-F238E27FC236}">
                <a16:creationId xmlns:a16="http://schemas.microsoft.com/office/drawing/2014/main" id="{CF90FEC0-6A53-4393-BE26-22D3F1BE3B1D}"/>
              </a:ext>
            </a:extLst>
          </p:cNvPr>
          <p:cNvPicPr>
            <a:picLocks noChangeAspect="1"/>
          </p:cNvPicPr>
          <p:nvPr/>
        </p:nvPicPr>
        <p:blipFill>
          <a:blip r:embed="rId3"/>
          <a:stretch>
            <a:fillRect/>
          </a:stretch>
        </p:blipFill>
        <p:spPr>
          <a:xfrm>
            <a:off x="1232112" y="5407025"/>
            <a:ext cx="3286125" cy="1085850"/>
          </a:xfrm>
          <a:prstGeom prst="rect">
            <a:avLst/>
          </a:prstGeom>
        </p:spPr>
      </p:pic>
    </p:spTree>
    <p:extLst>
      <p:ext uri="{BB962C8B-B14F-4D97-AF65-F5344CB8AC3E}">
        <p14:creationId xmlns:p14="http://schemas.microsoft.com/office/powerpoint/2010/main" val="978465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0C94-F204-47D8-AE24-12832E0C9CB6}"/>
              </a:ext>
            </a:extLst>
          </p:cNvPr>
          <p:cNvSpPr>
            <a:spLocks noGrp="1"/>
          </p:cNvSpPr>
          <p:nvPr>
            <p:ph type="title"/>
          </p:nvPr>
        </p:nvSpPr>
        <p:spPr/>
        <p:txBody>
          <a:bodyPr/>
          <a:lstStyle/>
          <a:p>
            <a:r>
              <a:rPr lang="en-CA" dirty="0"/>
              <a:t>Data Analysis – </a:t>
            </a:r>
            <a:r>
              <a:rPr lang="en-CA" dirty="0" err="1"/>
              <a:t>Acousticness</a:t>
            </a:r>
            <a:endParaRPr lang="en-CA" dirty="0"/>
          </a:p>
        </p:txBody>
      </p:sp>
      <p:sp>
        <p:nvSpPr>
          <p:cNvPr id="3" name="Content Placeholder 2">
            <a:extLst>
              <a:ext uri="{FF2B5EF4-FFF2-40B4-BE49-F238E27FC236}">
                <a16:creationId xmlns:a16="http://schemas.microsoft.com/office/drawing/2014/main" id="{CD33C5B4-FCE8-4030-9A23-EF78D3009035}"/>
              </a:ext>
            </a:extLst>
          </p:cNvPr>
          <p:cNvSpPr>
            <a:spLocks noGrp="1"/>
          </p:cNvSpPr>
          <p:nvPr>
            <p:ph idx="1"/>
          </p:nvPr>
        </p:nvSpPr>
        <p:spPr>
          <a:xfrm>
            <a:off x="838200" y="2450969"/>
            <a:ext cx="4403103" cy="2422689"/>
          </a:xfrm>
        </p:spPr>
        <p:txBody>
          <a:bodyPr/>
          <a:lstStyle/>
          <a:p>
            <a:r>
              <a:rPr lang="en-CA" dirty="0"/>
              <a:t>0.2-0.4 most popular, 0.8-1 notably unpopular</a:t>
            </a:r>
          </a:p>
          <a:p>
            <a:r>
              <a:rPr lang="en-CA" dirty="0"/>
              <a:t>Purely acoustic music tends to get less plays</a:t>
            </a:r>
          </a:p>
        </p:txBody>
      </p:sp>
      <p:pic>
        <p:nvPicPr>
          <p:cNvPr id="4" name="Picture 3">
            <a:extLst>
              <a:ext uri="{FF2B5EF4-FFF2-40B4-BE49-F238E27FC236}">
                <a16:creationId xmlns:a16="http://schemas.microsoft.com/office/drawing/2014/main" id="{0B85BBF6-CAF6-4C63-9178-2AFF7A5AA844}"/>
              </a:ext>
            </a:extLst>
          </p:cNvPr>
          <p:cNvPicPr>
            <a:picLocks noChangeAspect="1"/>
          </p:cNvPicPr>
          <p:nvPr/>
        </p:nvPicPr>
        <p:blipFill>
          <a:blip r:embed="rId2"/>
          <a:stretch>
            <a:fillRect/>
          </a:stretch>
        </p:blipFill>
        <p:spPr>
          <a:xfrm>
            <a:off x="5517947" y="1825625"/>
            <a:ext cx="6142568" cy="4351338"/>
          </a:xfrm>
          <a:prstGeom prst="rect">
            <a:avLst/>
          </a:prstGeom>
        </p:spPr>
      </p:pic>
      <p:pic>
        <p:nvPicPr>
          <p:cNvPr id="5" name="Picture 4">
            <a:extLst>
              <a:ext uri="{FF2B5EF4-FFF2-40B4-BE49-F238E27FC236}">
                <a16:creationId xmlns:a16="http://schemas.microsoft.com/office/drawing/2014/main" id="{41CB8786-EAC1-4C30-8FC8-4D921B40008F}"/>
              </a:ext>
            </a:extLst>
          </p:cNvPr>
          <p:cNvPicPr>
            <a:picLocks noChangeAspect="1"/>
          </p:cNvPicPr>
          <p:nvPr/>
        </p:nvPicPr>
        <p:blipFill>
          <a:blip r:embed="rId3"/>
          <a:stretch>
            <a:fillRect/>
          </a:stretch>
        </p:blipFill>
        <p:spPr>
          <a:xfrm>
            <a:off x="1420501" y="5157788"/>
            <a:ext cx="3238500" cy="1019175"/>
          </a:xfrm>
          <a:prstGeom prst="rect">
            <a:avLst/>
          </a:prstGeom>
        </p:spPr>
      </p:pic>
    </p:spTree>
    <p:extLst>
      <p:ext uri="{BB962C8B-B14F-4D97-AF65-F5344CB8AC3E}">
        <p14:creationId xmlns:p14="http://schemas.microsoft.com/office/powerpoint/2010/main" val="2925611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122E-E4AD-4F2D-8F2D-E0C4FBA2CD12}"/>
              </a:ext>
            </a:extLst>
          </p:cNvPr>
          <p:cNvSpPr>
            <a:spLocks noGrp="1"/>
          </p:cNvSpPr>
          <p:nvPr>
            <p:ph type="title"/>
          </p:nvPr>
        </p:nvSpPr>
        <p:spPr/>
        <p:txBody>
          <a:bodyPr/>
          <a:lstStyle/>
          <a:p>
            <a:r>
              <a:rPr lang="en-CA" dirty="0"/>
              <a:t>Data Analysis – </a:t>
            </a:r>
            <a:r>
              <a:rPr lang="en-CA" dirty="0" err="1"/>
              <a:t>Acousticness</a:t>
            </a:r>
            <a:endParaRPr lang="en-CA" dirty="0"/>
          </a:p>
        </p:txBody>
      </p:sp>
      <p:sp>
        <p:nvSpPr>
          <p:cNvPr id="3" name="Content Placeholder 2">
            <a:extLst>
              <a:ext uri="{FF2B5EF4-FFF2-40B4-BE49-F238E27FC236}">
                <a16:creationId xmlns:a16="http://schemas.microsoft.com/office/drawing/2014/main" id="{22B2E025-2C5B-477A-8120-8D7866E46AAB}"/>
              </a:ext>
            </a:extLst>
          </p:cNvPr>
          <p:cNvSpPr>
            <a:spLocks noGrp="1"/>
          </p:cNvSpPr>
          <p:nvPr>
            <p:ph idx="1"/>
          </p:nvPr>
        </p:nvSpPr>
        <p:spPr>
          <a:xfrm>
            <a:off x="571500" y="1825625"/>
            <a:ext cx="4914899" cy="4351338"/>
          </a:xfrm>
        </p:spPr>
        <p:txBody>
          <a:bodyPr/>
          <a:lstStyle/>
          <a:p>
            <a:r>
              <a:rPr lang="en-CA" dirty="0"/>
              <a:t>Generally higher danceability with low/med-low </a:t>
            </a:r>
            <a:r>
              <a:rPr lang="en-CA" dirty="0" err="1"/>
              <a:t>acousticness</a:t>
            </a:r>
            <a:endParaRPr lang="en-CA" dirty="0"/>
          </a:p>
          <a:p>
            <a:r>
              <a:rPr lang="en-CA" dirty="0"/>
              <a:t>Loud music generally low in </a:t>
            </a:r>
            <a:r>
              <a:rPr lang="en-CA" dirty="0" err="1"/>
              <a:t>acousticness</a:t>
            </a:r>
            <a:endParaRPr lang="en-CA" dirty="0"/>
          </a:p>
          <a:p>
            <a:r>
              <a:rPr lang="en-CA" dirty="0"/>
              <a:t>People like dancing and loud music</a:t>
            </a:r>
          </a:p>
          <a:p>
            <a:pPr lvl="1"/>
            <a:r>
              <a:rPr lang="en-CA" dirty="0"/>
              <a:t>People don’t like high </a:t>
            </a:r>
            <a:r>
              <a:rPr lang="en-CA" dirty="0" err="1"/>
              <a:t>acousticness</a:t>
            </a:r>
            <a:endParaRPr lang="en-CA" dirty="0"/>
          </a:p>
          <a:p>
            <a:pPr lvl="1"/>
            <a:endParaRPr lang="en-CA" dirty="0"/>
          </a:p>
        </p:txBody>
      </p:sp>
      <p:pic>
        <p:nvPicPr>
          <p:cNvPr id="4" name="Picture 3">
            <a:extLst>
              <a:ext uri="{FF2B5EF4-FFF2-40B4-BE49-F238E27FC236}">
                <a16:creationId xmlns:a16="http://schemas.microsoft.com/office/drawing/2014/main" id="{981898D3-32FD-4FF3-B49B-05D28BE54557}"/>
              </a:ext>
            </a:extLst>
          </p:cNvPr>
          <p:cNvPicPr>
            <a:picLocks noChangeAspect="1"/>
          </p:cNvPicPr>
          <p:nvPr/>
        </p:nvPicPr>
        <p:blipFill>
          <a:blip r:embed="rId2"/>
          <a:stretch>
            <a:fillRect/>
          </a:stretch>
        </p:blipFill>
        <p:spPr>
          <a:xfrm>
            <a:off x="6824663" y="1481137"/>
            <a:ext cx="3671888" cy="2433179"/>
          </a:xfrm>
          <a:prstGeom prst="rect">
            <a:avLst/>
          </a:prstGeom>
        </p:spPr>
      </p:pic>
      <p:pic>
        <p:nvPicPr>
          <p:cNvPr id="7" name="Picture 6">
            <a:extLst>
              <a:ext uri="{FF2B5EF4-FFF2-40B4-BE49-F238E27FC236}">
                <a16:creationId xmlns:a16="http://schemas.microsoft.com/office/drawing/2014/main" id="{C198B6DE-2956-4C9B-BEEB-E3A59BEDE5B2}"/>
              </a:ext>
            </a:extLst>
          </p:cNvPr>
          <p:cNvPicPr>
            <a:picLocks noChangeAspect="1"/>
          </p:cNvPicPr>
          <p:nvPr/>
        </p:nvPicPr>
        <p:blipFill>
          <a:blip r:embed="rId3"/>
          <a:stretch>
            <a:fillRect/>
          </a:stretch>
        </p:blipFill>
        <p:spPr>
          <a:xfrm>
            <a:off x="6824663" y="4079672"/>
            <a:ext cx="3671888" cy="2522739"/>
          </a:xfrm>
          <a:prstGeom prst="rect">
            <a:avLst/>
          </a:prstGeom>
        </p:spPr>
      </p:pic>
    </p:spTree>
    <p:extLst>
      <p:ext uri="{BB962C8B-B14F-4D97-AF65-F5344CB8AC3E}">
        <p14:creationId xmlns:p14="http://schemas.microsoft.com/office/powerpoint/2010/main" val="451530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9BB1D2-4416-C948-BBE8-F9DAA935CB21}"/>
              </a:ext>
            </a:extLst>
          </p:cNvPr>
          <p:cNvSpPr>
            <a:spLocks noGrp="1"/>
          </p:cNvSpPr>
          <p:nvPr>
            <p:ph type="title"/>
          </p:nvPr>
        </p:nvSpPr>
        <p:spPr>
          <a:xfrm>
            <a:off x="863029" y="1012004"/>
            <a:ext cx="3416158" cy="4795408"/>
          </a:xfrm>
        </p:spPr>
        <p:txBody>
          <a:bodyPr>
            <a:normAutofit/>
          </a:bodyPr>
          <a:lstStyle/>
          <a:p>
            <a:r>
              <a:rPr lang="en-US">
                <a:solidFill>
                  <a:srgbClr val="FFFFFF"/>
                </a:solidFill>
              </a:rPr>
              <a:t>Objective</a:t>
            </a:r>
          </a:p>
        </p:txBody>
      </p:sp>
      <p:graphicFrame>
        <p:nvGraphicFramePr>
          <p:cNvPr id="5" name="Content Placeholder 2">
            <a:extLst>
              <a:ext uri="{FF2B5EF4-FFF2-40B4-BE49-F238E27FC236}">
                <a16:creationId xmlns:a16="http://schemas.microsoft.com/office/drawing/2014/main" id="{646B8470-6B79-4514-8C0E-B32F72CC092C}"/>
              </a:ext>
            </a:extLst>
          </p:cNvPr>
          <p:cNvGraphicFramePr>
            <a:graphicFrameLocks noGrp="1"/>
          </p:cNvGraphicFramePr>
          <p:nvPr>
            <p:ph idx="1"/>
            <p:extLst>
              <p:ext uri="{D42A27DB-BD31-4B8C-83A1-F6EECF244321}">
                <p14:modId xmlns:p14="http://schemas.microsoft.com/office/powerpoint/2010/main" val="428651720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9970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E09F-F719-4C1E-AF20-F9F5F78E4269}"/>
              </a:ext>
            </a:extLst>
          </p:cNvPr>
          <p:cNvSpPr>
            <a:spLocks noGrp="1"/>
          </p:cNvSpPr>
          <p:nvPr>
            <p:ph type="title"/>
          </p:nvPr>
        </p:nvSpPr>
        <p:spPr/>
        <p:txBody>
          <a:bodyPr/>
          <a:lstStyle/>
          <a:p>
            <a:r>
              <a:rPr lang="en-CA" dirty="0"/>
              <a:t>Data Analysis - </a:t>
            </a:r>
            <a:r>
              <a:rPr lang="en-CA" dirty="0" err="1"/>
              <a:t>Instrumentalness</a:t>
            </a:r>
            <a:endParaRPr lang="en-CA" dirty="0"/>
          </a:p>
        </p:txBody>
      </p:sp>
      <p:sp>
        <p:nvSpPr>
          <p:cNvPr id="3" name="Content Placeholder 2">
            <a:extLst>
              <a:ext uri="{FF2B5EF4-FFF2-40B4-BE49-F238E27FC236}">
                <a16:creationId xmlns:a16="http://schemas.microsoft.com/office/drawing/2014/main" id="{8297FC94-3403-4CA3-8FC8-334B200863BF}"/>
              </a:ext>
            </a:extLst>
          </p:cNvPr>
          <p:cNvSpPr>
            <a:spLocks noGrp="1"/>
          </p:cNvSpPr>
          <p:nvPr>
            <p:ph idx="1"/>
          </p:nvPr>
        </p:nvSpPr>
        <p:spPr>
          <a:xfrm>
            <a:off x="575036" y="1800520"/>
            <a:ext cx="4270342" cy="3139125"/>
          </a:xfrm>
        </p:spPr>
        <p:txBody>
          <a:bodyPr>
            <a:normAutofit fontScale="92500" lnSpcReduction="10000"/>
          </a:bodyPr>
          <a:lstStyle/>
          <a:p>
            <a:r>
              <a:rPr lang="en-CA" dirty="0"/>
              <a:t>Prediction of a track having no vocals</a:t>
            </a:r>
          </a:p>
          <a:p>
            <a:pPr lvl="1"/>
            <a:r>
              <a:rPr lang="en-CA" dirty="0"/>
              <a:t>Not necessarily how much vocals a song contains</a:t>
            </a:r>
          </a:p>
          <a:p>
            <a:r>
              <a:rPr lang="en-CA" dirty="0"/>
              <a:t>Zero </a:t>
            </a:r>
            <a:r>
              <a:rPr lang="en-CA" dirty="0" err="1"/>
              <a:t>instrumentalness</a:t>
            </a:r>
            <a:r>
              <a:rPr lang="en-CA" dirty="0"/>
              <a:t> accounts for vast majority of songs</a:t>
            </a:r>
          </a:p>
          <a:p>
            <a:pPr lvl="1"/>
            <a:r>
              <a:rPr lang="en-CA" dirty="0"/>
              <a:t>High </a:t>
            </a:r>
            <a:r>
              <a:rPr lang="en-CA" dirty="0" err="1"/>
              <a:t>instrumentalness</a:t>
            </a:r>
            <a:r>
              <a:rPr lang="en-CA" dirty="0"/>
              <a:t> also relatively common</a:t>
            </a:r>
          </a:p>
        </p:txBody>
      </p:sp>
      <p:pic>
        <p:nvPicPr>
          <p:cNvPr id="4" name="Picture 3">
            <a:extLst>
              <a:ext uri="{FF2B5EF4-FFF2-40B4-BE49-F238E27FC236}">
                <a16:creationId xmlns:a16="http://schemas.microsoft.com/office/drawing/2014/main" id="{0083170E-A4E5-46AC-A272-6D738067AC1F}"/>
              </a:ext>
            </a:extLst>
          </p:cNvPr>
          <p:cNvPicPr>
            <a:picLocks noChangeAspect="1"/>
          </p:cNvPicPr>
          <p:nvPr/>
        </p:nvPicPr>
        <p:blipFill>
          <a:blip r:embed="rId2"/>
          <a:stretch>
            <a:fillRect/>
          </a:stretch>
        </p:blipFill>
        <p:spPr>
          <a:xfrm>
            <a:off x="5392132" y="1882991"/>
            <a:ext cx="6363043" cy="4293972"/>
          </a:xfrm>
          <a:prstGeom prst="rect">
            <a:avLst/>
          </a:prstGeom>
        </p:spPr>
      </p:pic>
      <p:pic>
        <p:nvPicPr>
          <p:cNvPr id="5" name="Picture 4">
            <a:extLst>
              <a:ext uri="{FF2B5EF4-FFF2-40B4-BE49-F238E27FC236}">
                <a16:creationId xmlns:a16="http://schemas.microsoft.com/office/drawing/2014/main" id="{14828BA6-F96D-4447-8D51-5D52BA35AAA5}"/>
              </a:ext>
            </a:extLst>
          </p:cNvPr>
          <p:cNvPicPr>
            <a:picLocks noChangeAspect="1"/>
          </p:cNvPicPr>
          <p:nvPr/>
        </p:nvPicPr>
        <p:blipFill>
          <a:blip r:embed="rId3"/>
          <a:stretch>
            <a:fillRect/>
          </a:stretch>
        </p:blipFill>
        <p:spPr>
          <a:xfrm>
            <a:off x="1166812" y="5157788"/>
            <a:ext cx="3286125" cy="1019175"/>
          </a:xfrm>
          <a:prstGeom prst="rect">
            <a:avLst/>
          </a:prstGeom>
        </p:spPr>
      </p:pic>
    </p:spTree>
    <p:extLst>
      <p:ext uri="{BB962C8B-B14F-4D97-AF65-F5344CB8AC3E}">
        <p14:creationId xmlns:p14="http://schemas.microsoft.com/office/powerpoint/2010/main" val="2006889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6C67-0161-4253-AD71-6612E4B2FD67}"/>
              </a:ext>
            </a:extLst>
          </p:cNvPr>
          <p:cNvSpPr>
            <a:spLocks noGrp="1"/>
          </p:cNvSpPr>
          <p:nvPr>
            <p:ph type="title"/>
          </p:nvPr>
        </p:nvSpPr>
        <p:spPr/>
        <p:txBody>
          <a:bodyPr/>
          <a:lstStyle/>
          <a:p>
            <a:r>
              <a:rPr lang="en-CA" dirty="0"/>
              <a:t>Data Analysis - </a:t>
            </a:r>
            <a:r>
              <a:rPr lang="en-CA" dirty="0" err="1"/>
              <a:t>Instrumentalness</a:t>
            </a:r>
            <a:endParaRPr lang="en-CA" dirty="0"/>
          </a:p>
        </p:txBody>
      </p:sp>
      <p:sp>
        <p:nvSpPr>
          <p:cNvPr id="3" name="Content Placeholder 2">
            <a:extLst>
              <a:ext uri="{FF2B5EF4-FFF2-40B4-BE49-F238E27FC236}">
                <a16:creationId xmlns:a16="http://schemas.microsoft.com/office/drawing/2014/main" id="{4B367944-D19B-4F17-8D47-BF5B936C2733}"/>
              </a:ext>
            </a:extLst>
          </p:cNvPr>
          <p:cNvSpPr>
            <a:spLocks noGrp="1"/>
          </p:cNvSpPr>
          <p:nvPr>
            <p:ph idx="1"/>
          </p:nvPr>
        </p:nvSpPr>
        <p:spPr>
          <a:xfrm>
            <a:off x="838200" y="1941922"/>
            <a:ext cx="4619920" cy="2422688"/>
          </a:xfrm>
        </p:spPr>
        <p:txBody>
          <a:bodyPr/>
          <a:lstStyle/>
          <a:p>
            <a:r>
              <a:rPr lang="en-CA" dirty="0"/>
              <a:t>Low </a:t>
            </a:r>
            <a:r>
              <a:rPr lang="en-CA" dirty="0" err="1"/>
              <a:t>instrumentalness</a:t>
            </a:r>
            <a:r>
              <a:rPr lang="en-CA" dirty="0"/>
              <a:t> more than 3x more likely to contain a popular song</a:t>
            </a:r>
          </a:p>
          <a:p>
            <a:pPr lvl="1"/>
            <a:r>
              <a:rPr lang="en-CA" dirty="0"/>
              <a:t>People like songs with vocals/lyrics</a:t>
            </a:r>
          </a:p>
        </p:txBody>
      </p:sp>
      <p:pic>
        <p:nvPicPr>
          <p:cNvPr id="4" name="Picture 3">
            <a:extLst>
              <a:ext uri="{FF2B5EF4-FFF2-40B4-BE49-F238E27FC236}">
                <a16:creationId xmlns:a16="http://schemas.microsoft.com/office/drawing/2014/main" id="{7B780162-6D19-44A5-9847-F874994368A1}"/>
              </a:ext>
            </a:extLst>
          </p:cNvPr>
          <p:cNvPicPr>
            <a:picLocks noChangeAspect="1"/>
          </p:cNvPicPr>
          <p:nvPr/>
        </p:nvPicPr>
        <p:blipFill>
          <a:blip r:embed="rId2"/>
          <a:stretch>
            <a:fillRect/>
          </a:stretch>
        </p:blipFill>
        <p:spPr>
          <a:xfrm>
            <a:off x="5530637" y="1825625"/>
            <a:ext cx="6063498" cy="4174453"/>
          </a:xfrm>
          <a:prstGeom prst="rect">
            <a:avLst/>
          </a:prstGeom>
        </p:spPr>
      </p:pic>
      <p:pic>
        <p:nvPicPr>
          <p:cNvPr id="5" name="Picture 4">
            <a:extLst>
              <a:ext uri="{FF2B5EF4-FFF2-40B4-BE49-F238E27FC236}">
                <a16:creationId xmlns:a16="http://schemas.microsoft.com/office/drawing/2014/main" id="{ED6AAF18-5FAF-4271-8DF1-0F9431339B0B}"/>
              </a:ext>
            </a:extLst>
          </p:cNvPr>
          <p:cNvPicPr>
            <a:picLocks noChangeAspect="1"/>
          </p:cNvPicPr>
          <p:nvPr/>
        </p:nvPicPr>
        <p:blipFill>
          <a:blip r:embed="rId3"/>
          <a:stretch>
            <a:fillRect/>
          </a:stretch>
        </p:blipFill>
        <p:spPr>
          <a:xfrm>
            <a:off x="1186501" y="4591050"/>
            <a:ext cx="3295650" cy="1057275"/>
          </a:xfrm>
          <a:prstGeom prst="rect">
            <a:avLst/>
          </a:prstGeom>
        </p:spPr>
      </p:pic>
    </p:spTree>
    <p:extLst>
      <p:ext uri="{BB962C8B-B14F-4D97-AF65-F5344CB8AC3E}">
        <p14:creationId xmlns:p14="http://schemas.microsoft.com/office/powerpoint/2010/main" val="1699575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F837F-B608-4102-AF23-F9E7CD7FF9C2}"/>
              </a:ext>
            </a:extLst>
          </p:cNvPr>
          <p:cNvSpPr>
            <a:spLocks noGrp="1"/>
          </p:cNvSpPr>
          <p:nvPr>
            <p:ph type="title"/>
          </p:nvPr>
        </p:nvSpPr>
        <p:spPr/>
        <p:txBody>
          <a:bodyPr/>
          <a:lstStyle/>
          <a:p>
            <a:r>
              <a:rPr lang="en-CA" dirty="0"/>
              <a:t>Data Analysis - </a:t>
            </a:r>
            <a:r>
              <a:rPr lang="en-CA" dirty="0" err="1"/>
              <a:t>Instrumentalness</a:t>
            </a:r>
            <a:endParaRPr lang="en-CA" dirty="0"/>
          </a:p>
        </p:txBody>
      </p:sp>
      <p:sp>
        <p:nvSpPr>
          <p:cNvPr id="3" name="Content Placeholder 2">
            <a:extLst>
              <a:ext uri="{FF2B5EF4-FFF2-40B4-BE49-F238E27FC236}">
                <a16:creationId xmlns:a16="http://schemas.microsoft.com/office/drawing/2014/main" id="{4230D805-FA8D-4E56-88D4-71AA975BA2C3}"/>
              </a:ext>
            </a:extLst>
          </p:cNvPr>
          <p:cNvSpPr>
            <a:spLocks noGrp="1"/>
          </p:cNvSpPr>
          <p:nvPr>
            <p:ph idx="1"/>
          </p:nvPr>
        </p:nvSpPr>
        <p:spPr>
          <a:xfrm>
            <a:off x="838200" y="2139884"/>
            <a:ext cx="5257800" cy="3676454"/>
          </a:xfrm>
        </p:spPr>
        <p:txBody>
          <a:bodyPr>
            <a:normAutofit/>
          </a:bodyPr>
          <a:lstStyle/>
          <a:p>
            <a:r>
              <a:rPr lang="en-CA" dirty="0"/>
              <a:t>Low </a:t>
            </a:r>
            <a:r>
              <a:rPr lang="en-CA" dirty="0" err="1"/>
              <a:t>instrumentalness</a:t>
            </a:r>
            <a:r>
              <a:rPr lang="en-CA" dirty="0"/>
              <a:t> songs tend to be produced much louder</a:t>
            </a:r>
          </a:p>
          <a:p>
            <a:pPr lvl="1"/>
            <a:r>
              <a:rPr lang="en-CA" dirty="0"/>
              <a:t>Louder songs predominantly do contain vocals</a:t>
            </a:r>
          </a:p>
          <a:p>
            <a:r>
              <a:rPr lang="en-CA" dirty="0"/>
              <a:t>If people like loud music, they will gravitate to music that have vocals</a:t>
            </a:r>
          </a:p>
          <a:p>
            <a:pPr lvl="1"/>
            <a:r>
              <a:rPr lang="en-CA" dirty="0"/>
              <a:t>Or, if people like singing, they will tend to listen to more loud music</a:t>
            </a:r>
          </a:p>
        </p:txBody>
      </p:sp>
      <p:pic>
        <p:nvPicPr>
          <p:cNvPr id="4" name="Picture 3">
            <a:extLst>
              <a:ext uri="{FF2B5EF4-FFF2-40B4-BE49-F238E27FC236}">
                <a16:creationId xmlns:a16="http://schemas.microsoft.com/office/drawing/2014/main" id="{DB829BF1-2254-4489-B455-413FFAFC0D40}"/>
              </a:ext>
            </a:extLst>
          </p:cNvPr>
          <p:cNvPicPr>
            <a:picLocks noChangeAspect="1"/>
          </p:cNvPicPr>
          <p:nvPr/>
        </p:nvPicPr>
        <p:blipFill>
          <a:blip r:embed="rId2"/>
          <a:stretch>
            <a:fillRect/>
          </a:stretch>
        </p:blipFill>
        <p:spPr>
          <a:xfrm>
            <a:off x="6763929" y="1454478"/>
            <a:ext cx="3407593" cy="2315840"/>
          </a:xfrm>
          <a:prstGeom prst="rect">
            <a:avLst/>
          </a:prstGeom>
        </p:spPr>
      </p:pic>
      <p:pic>
        <p:nvPicPr>
          <p:cNvPr id="5" name="Picture 4">
            <a:extLst>
              <a:ext uri="{FF2B5EF4-FFF2-40B4-BE49-F238E27FC236}">
                <a16:creationId xmlns:a16="http://schemas.microsoft.com/office/drawing/2014/main" id="{93977079-C29C-41AE-B01F-EA52C77A9EDB}"/>
              </a:ext>
            </a:extLst>
          </p:cNvPr>
          <p:cNvPicPr>
            <a:picLocks noChangeAspect="1"/>
          </p:cNvPicPr>
          <p:nvPr/>
        </p:nvPicPr>
        <p:blipFill>
          <a:blip r:embed="rId3"/>
          <a:stretch>
            <a:fillRect/>
          </a:stretch>
        </p:blipFill>
        <p:spPr>
          <a:xfrm>
            <a:off x="6763929" y="3928865"/>
            <a:ext cx="3407593" cy="2334985"/>
          </a:xfrm>
          <a:prstGeom prst="rect">
            <a:avLst/>
          </a:prstGeom>
        </p:spPr>
      </p:pic>
    </p:spTree>
    <p:extLst>
      <p:ext uri="{BB962C8B-B14F-4D97-AF65-F5344CB8AC3E}">
        <p14:creationId xmlns:p14="http://schemas.microsoft.com/office/powerpoint/2010/main" val="982925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13CD-9673-4BE1-8137-4A90E7DB35E0}"/>
              </a:ext>
            </a:extLst>
          </p:cNvPr>
          <p:cNvSpPr>
            <a:spLocks noGrp="1"/>
          </p:cNvSpPr>
          <p:nvPr>
            <p:ph type="title"/>
          </p:nvPr>
        </p:nvSpPr>
        <p:spPr/>
        <p:txBody>
          <a:bodyPr/>
          <a:lstStyle/>
          <a:p>
            <a:r>
              <a:rPr lang="en-CA" dirty="0"/>
              <a:t>Data Analysis – What attributes do popular songs tend to have?</a:t>
            </a:r>
          </a:p>
        </p:txBody>
      </p:sp>
      <p:sp>
        <p:nvSpPr>
          <p:cNvPr id="3" name="Content Placeholder 2">
            <a:extLst>
              <a:ext uri="{FF2B5EF4-FFF2-40B4-BE49-F238E27FC236}">
                <a16:creationId xmlns:a16="http://schemas.microsoft.com/office/drawing/2014/main" id="{167C63AF-8AB8-414E-BAE4-D5AB41C80618}"/>
              </a:ext>
            </a:extLst>
          </p:cNvPr>
          <p:cNvSpPr>
            <a:spLocks noGrp="1"/>
          </p:cNvSpPr>
          <p:nvPr>
            <p:ph idx="1"/>
          </p:nvPr>
        </p:nvSpPr>
        <p:spPr/>
        <p:txBody>
          <a:bodyPr/>
          <a:lstStyle/>
          <a:p>
            <a:r>
              <a:rPr lang="en-CA" dirty="0"/>
              <a:t>Louder and highly danceable, usually meaning:</a:t>
            </a:r>
          </a:p>
          <a:p>
            <a:pPr lvl="1"/>
            <a:r>
              <a:rPr lang="en-CA" dirty="0"/>
              <a:t>not too slow (faster than 60 bpm)</a:t>
            </a:r>
          </a:p>
          <a:p>
            <a:pPr lvl="1"/>
            <a:r>
              <a:rPr lang="en-CA" dirty="0"/>
              <a:t>in 4/4 time</a:t>
            </a:r>
          </a:p>
          <a:p>
            <a:pPr lvl="1"/>
            <a:r>
              <a:rPr lang="en-CA" dirty="0"/>
              <a:t>high but not excessive energy level</a:t>
            </a:r>
          </a:p>
          <a:p>
            <a:pPr lvl="1"/>
            <a:r>
              <a:rPr lang="en-CA" dirty="0"/>
              <a:t>Contains acoustic elements, but not entirely acoustic</a:t>
            </a:r>
          </a:p>
          <a:p>
            <a:r>
              <a:rPr lang="en-CA" dirty="0"/>
              <a:t>Contains vocals</a:t>
            </a:r>
          </a:p>
          <a:p>
            <a:r>
              <a:rPr lang="en-CA" dirty="0"/>
              <a:t>Medium length (3-4 min)</a:t>
            </a:r>
          </a:p>
        </p:txBody>
      </p:sp>
    </p:spTree>
    <p:extLst>
      <p:ext uri="{BB962C8B-B14F-4D97-AF65-F5344CB8AC3E}">
        <p14:creationId xmlns:p14="http://schemas.microsoft.com/office/powerpoint/2010/main" val="1794056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82DB4-ACE0-674B-B6B9-6270DA4D55D0}"/>
              </a:ext>
            </a:extLst>
          </p:cNvPr>
          <p:cNvSpPr>
            <a:spLocks noGrp="1"/>
          </p:cNvSpPr>
          <p:nvPr>
            <p:ph type="title"/>
          </p:nvPr>
        </p:nvSpPr>
        <p:spPr/>
        <p:txBody>
          <a:bodyPr>
            <a:normAutofit fontScale="90000"/>
          </a:bodyPr>
          <a:lstStyle/>
          <a:p>
            <a:r>
              <a:rPr lang="en-US" dirty="0"/>
              <a:t>Data Analysis - Is there a way to predict popularity based on song attributes?</a:t>
            </a:r>
            <a:br>
              <a:rPr lang="en-US" dirty="0"/>
            </a:br>
            <a:endParaRPr lang="en-US" dirty="0"/>
          </a:p>
        </p:txBody>
      </p:sp>
      <p:sp>
        <p:nvSpPr>
          <p:cNvPr id="3" name="Content Placeholder 2">
            <a:extLst>
              <a:ext uri="{FF2B5EF4-FFF2-40B4-BE49-F238E27FC236}">
                <a16:creationId xmlns:a16="http://schemas.microsoft.com/office/drawing/2014/main" id="{0434E3E4-13DA-5D46-BAB6-DDAAA9F71227}"/>
              </a:ext>
            </a:extLst>
          </p:cNvPr>
          <p:cNvSpPr>
            <a:spLocks noGrp="1"/>
          </p:cNvSpPr>
          <p:nvPr>
            <p:ph idx="1"/>
          </p:nvPr>
        </p:nvSpPr>
        <p:spPr/>
        <p:txBody>
          <a:bodyPr/>
          <a:lstStyle/>
          <a:p>
            <a:r>
              <a:rPr lang="en-US" dirty="0"/>
              <a:t>Leveraged Machine Learning to test data predictability for popularity</a:t>
            </a:r>
          </a:p>
          <a:p>
            <a:pPr lvl="1"/>
            <a:r>
              <a:rPr lang="en-US" dirty="0"/>
              <a:t>Defined attributes popular songs have in common</a:t>
            </a:r>
          </a:p>
          <a:p>
            <a:pPr lvl="1"/>
            <a:r>
              <a:rPr lang="en-US" dirty="0"/>
              <a:t>Grouped Dataset into Popular vs. Non-Popular songs</a:t>
            </a:r>
          </a:p>
          <a:p>
            <a:pPr lvl="1"/>
            <a:r>
              <a:rPr lang="en-US" dirty="0"/>
              <a:t>Define 80% of </a:t>
            </a:r>
            <a:r>
              <a:rPr lang="en-US" dirty="0" err="1"/>
              <a:t>dataframe</a:t>
            </a:r>
            <a:r>
              <a:rPr lang="en-US" dirty="0"/>
              <a:t> for testing and 20% for training</a:t>
            </a:r>
          </a:p>
          <a:p>
            <a:r>
              <a:rPr lang="en-US" dirty="0"/>
              <a:t>Conclusion</a:t>
            </a:r>
          </a:p>
          <a:p>
            <a:pPr lvl="1"/>
            <a:r>
              <a:rPr lang="en-US" dirty="0"/>
              <a:t>We are not able to predict accuracy using generated model</a:t>
            </a:r>
          </a:p>
          <a:p>
            <a:pPr lvl="1"/>
            <a:r>
              <a:rPr lang="en-US" dirty="0"/>
              <a:t>AUC is about 50%</a:t>
            </a:r>
          </a:p>
          <a:p>
            <a:pPr lvl="1"/>
            <a:r>
              <a:rPr lang="en-US" dirty="0"/>
              <a:t>In order to make accurate prediction we would need to train the model with a larger dataset</a:t>
            </a:r>
          </a:p>
        </p:txBody>
      </p:sp>
    </p:spTree>
    <p:extLst>
      <p:ext uri="{BB962C8B-B14F-4D97-AF65-F5344CB8AC3E}">
        <p14:creationId xmlns:p14="http://schemas.microsoft.com/office/powerpoint/2010/main" val="3095696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3E5F-FC19-1F43-81AD-914EA1FCA5AB}"/>
              </a:ext>
            </a:extLst>
          </p:cNvPr>
          <p:cNvSpPr>
            <a:spLocks noGrp="1"/>
          </p:cNvSpPr>
          <p:nvPr>
            <p:ph type="title"/>
          </p:nvPr>
        </p:nvSpPr>
        <p:spPr>
          <a:xfrm>
            <a:off x="594360" y="637125"/>
            <a:ext cx="3802276" cy="5256371"/>
          </a:xfrm>
        </p:spPr>
        <p:txBody>
          <a:bodyPr>
            <a:normAutofit/>
          </a:bodyPr>
          <a:lstStyle/>
          <a:p>
            <a:r>
              <a:rPr lang="en-US" sz="4800" dirty="0"/>
              <a:t>Conclusion</a:t>
            </a:r>
          </a:p>
        </p:txBody>
      </p:sp>
      <p:graphicFrame>
        <p:nvGraphicFramePr>
          <p:cNvPr id="7" name="Content Placeholder 2">
            <a:extLst>
              <a:ext uri="{FF2B5EF4-FFF2-40B4-BE49-F238E27FC236}">
                <a16:creationId xmlns:a16="http://schemas.microsoft.com/office/drawing/2014/main" id="{A644A95A-B264-4C51-A735-699568396ABD}"/>
              </a:ext>
            </a:extLst>
          </p:cNvPr>
          <p:cNvGraphicFramePr>
            <a:graphicFrameLocks noGrp="1"/>
          </p:cNvGraphicFramePr>
          <p:nvPr>
            <p:ph idx="1"/>
            <p:extLst>
              <p:ext uri="{D42A27DB-BD31-4B8C-83A1-F6EECF244321}">
                <p14:modId xmlns:p14="http://schemas.microsoft.com/office/powerpoint/2010/main" val="3762981455"/>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266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C98059-E7E4-AE4D-B772-430AC063F701}"/>
              </a:ext>
            </a:extLst>
          </p:cNvPr>
          <p:cNvSpPr>
            <a:spLocks noGrp="1"/>
          </p:cNvSpPr>
          <p:nvPr>
            <p:ph type="title"/>
          </p:nvPr>
        </p:nvSpPr>
        <p:spPr>
          <a:xfrm>
            <a:off x="863029" y="1012004"/>
            <a:ext cx="3416158" cy="4795408"/>
          </a:xfrm>
        </p:spPr>
        <p:txBody>
          <a:bodyPr>
            <a:normAutofit/>
          </a:bodyPr>
          <a:lstStyle/>
          <a:p>
            <a:r>
              <a:rPr lang="en-US">
                <a:solidFill>
                  <a:srgbClr val="FFFFFF"/>
                </a:solidFill>
              </a:rPr>
              <a:t>Data Overview</a:t>
            </a:r>
          </a:p>
        </p:txBody>
      </p:sp>
      <p:graphicFrame>
        <p:nvGraphicFramePr>
          <p:cNvPr id="5" name="Content Placeholder 2">
            <a:extLst>
              <a:ext uri="{FF2B5EF4-FFF2-40B4-BE49-F238E27FC236}">
                <a16:creationId xmlns:a16="http://schemas.microsoft.com/office/drawing/2014/main" id="{DFD785C4-2322-41DB-807A-C9FFB7CCF740}"/>
              </a:ext>
            </a:extLst>
          </p:cNvPr>
          <p:cNvGraphicFramePr>
            <a:graphicFrameLocks noGrp="1"/>
          </p:cNvGraphicFramePr>
          <p:nvPr>
            <p:ph idx="1"/>
            <p:extLst>
              <p:ext uri="{D42A27DB-BD31-4B8C-83A1-F6EECF244321}">
                <p14:modId xmlns:p14="http://schemas.microsoft.com/office/powerpoint/2010/main" val="370641037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3260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F7F75-6FAE-464D-9ECC-0CDD4AA810BC}"/>
              </a:ext>
            </a:extLst>
          </p:cNvPr>
          <p:cNvSpPr>
            <a:spLocks noGrp="1"/>
          </p:cNvSpPr>
          <p:nvPr>
            <p:ph type="title"/>
          </p:nvPr>
        </p:nvSpPr>
        <p:spPr>
          <a:xfrm>
            <a:off x="838200" y="365125"/>
            <a:ext cx="10515600" cy="1325563"/>
          </a:xfrm>
        </p:spPr>
        <p:txBody>
          <a:bodyPr>
            <a:normAutofit/>
          </a:bodyPr>
          <a:lstStyle/>
          <a:p>
            <a:pPr algn="ctr"/>
            <a:r>
              <a:rPr lang="en-US" dirty="0"/>
              <a:t>Data Attributes – Metrics by Spotify</a:t>
            </a:r>
            <a:endParaRPr lang="en-US"/>
          </a:p>
        </p:txBody>
      </p:sp>
      <p:graphicFrame>
        <p:nvGraphicFramePr>
          <p:cNvPr id="5" name="Content Placeholder 2">
            <a:extLst>
              <a:ext uri="{FF2B5EF4-FFF2-40B4-BE49-F238E27FC236}">
                <a16:creationId xmlns:a16="http://schemas.microsoft.com/office/drawing/2014/main" id="{C8B17899-DC30-4504-9A8F-B6E94F7E7E4A}"/>
              </a:ext>
            </a:extLst>
          </p:cNvPr>
          <p:cNvGraphicFramePr>
            <a:graphicFrameLocks noGrp="1"/>
          </p:cNvGraphicFramePr>
          <p:nvPr>
            <p:ph idx="1"/>
            <p:extLst>
              <p:ext uri="{D42A27DB-BD31-4B8C-83A1-F6EECF244321}">
                <p14:modId xmlns:p14="http://schemas.microsoft.com/office/powerpoint/2010/main" val="68568008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9315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6ED37D-D31D-D746-B54F-494045AB043C}"/>
              </a:ext>
            </a:extLst>
          </p:cNvPr>
          <p:cNvSpPr>
            <a:spLocks noGrp="1"/>
          </p:cNvSpPr>
          <p:nvPr>
            <p:ph type="title"/>
          </p:nvPr>
        </p:nvSpPr>
        <p:spPr>
          <a:xfrm>
            <a:off x="1812897" y="518649"/>
            <a:ext cx="9882278" cy="1067634"/>
          </a:xfrm>
        </p:spPr>
        <p:txBody>
          <a:bodyPr anchor="ctr">
            <a:normAutofit/>
          </a:bodyPr>
          <a:lstStyle/>
          <a:p>
            <a:r>
              <a:rPr lang="en-US" dirty="0"/>
              <a:t>Data Preparation</a:t>
            </a:r>
          </a:p>
        </p:txBody>
      </p:sp>
      <p:grpSp>
        <p:nvGrpSpPr>
          <p:cNvPr id="12" name="Group 1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13"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BF1460D8-CCE8-4B20-B71A-4BA63E0152E0}"/>
              </a:ext>
            </a:extLst>
          </p:cNvPr>
          <p:cNvGraphicFramePr>
            <a:graphicFrameLocks noGrp="1"/>
          </p:cNvGraphicFramePr>
          <p:nvPr>
            <p:ph idx="1"/>
            <p:extLst>
              <p:ext uri="{D42A27DB-BD31-4B8C-83A1-F6EECF244321}">
                <p14:modId xmlns:p14="http://schemas.microsoft.com/office/powerpoint/2010/main" val="653338628"/>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763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4047-851F-45CB-8B1D-E9D95F79BFDF}"/>
              </a:ext>
            </a:extLst>
          </p:cNvPr>
          <p:cNvSpPr>
            <a:spLocks noGrp="1"/>
          </p:cNvSpPr>
          <p:nvPr>
            <p:ph type="title"/>
          </p:nvPr>
        </p:nvSpPr>
        <p:spPr/>
        <p:txBody>
          <a:bodyPr/>
          <a:lstStyle/>
          <a:p>
            <a:r>
              <a:rPr lang="en-CA" dirty="0"/>
              <a:t>Data Preparation</a:t>
            </a:r>
          </a:p>
        </p:txBody>
      </p:sp>
      <p:sp>
        <p:nvSpPr>
          <p:cNvPr id="3" name="Content Placeholder 2">
            <a:extLst>
              <a:ext uri="{FF2B5EF4-FFF2-40B4-BE49-F238E27FC236}">
                <a16:creationId xmlns:a16="http://schemas.microsoft.com/office/drawing/2014/main" id="{996CC688-E02C-4738-99F4-84697CCB1B83}"/>
              </a:ext>
            </a:extLst>
          </p:cNvPr>
          <p:cNvSpPr>
            <a:spLocks noGrp="1"/>
          </p:cNvSpPr>
          <p:nvPr>
            <p:ph idx="1"/>
          </p:nvPr>
        </p:nvSpPr>
        <p:spPr>
          <a:xfrm>
            <a:off x="838200" y="1825625"/>
            <a:ext cx="4996992" cy="4351338"/>
          </a:xfrm>
        </p:spPr>
        <p:txBody>
          <a:bodyPr/>
          <a:lstStyle/>
          <a:p>
            <a:r>
              <a:rPr lang="en-CA" dirty="0"/>
              <a:t>Popularity is given as an integer from 0-100 that measures how popular a song is</a:t>
            </a:r>
          </a:p>
          <a:p>
            <a:r>
              <a:rPr lang="en-CA" dirty="0"/>
              <a:t>Defined “popular” song to be one with a popularity value &gt;60 (~top 5% of all songs)</a:t>
            </a:r>
          </a:p>
        </p:txBody>
      </p:sp>
      <p:pic>
        <p:nvPicPr>
          <p:cNvPr id="6" name="Picture 5">
            <a:extLst>
              <a:ext uri="{FF2B5EF4-FFF2-40B4-BE49-F238E27FC236}">
                <a16:creationId xmlns:a16="http://schemas.microsoft.com/office/drawing/2014/main" id="{BD64D58F-7F0E-4E17-B184-3A1756D13911}"/>
              </a:ext>
            </a:extLst>
          </p:cNvPr>
          <p:cNvPicPr>
            <a:picLocks noChangeAspect="1"/>
          </p:cNvPicPr>
          <p:nvPr/>
        </p:nvPicPr>
        <p:blipFill>
          <a:blip r:embed="rId2"/>
          <a:stretch>
            <a:fillRect/>
          </a:stretch>
        </p:blipFill>
        <p:spPr>
          <a:xfrm>
            <a:off x="6096000" y="1495687"/>
            <a:ext cx="5766870" cy="3639287"/>
          </a:xfrm>
          <a:prstGeom prst="rect">
            <a:avLst/>
          </a:prstGeom>
        </p:spPr>
      </p:pic>
    </p:spTree>
    <p:extLst>
      <p:ext uri="{BB962C8B-B14F-4D97-AF65-F5344CB8AC3E}">
        <p14:creationId xmlns:p14="http://schemas.microsoft.com/office/powerpoint/2010/main" val="2847341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4056-6D20-4669-B9B5-0B743737D0C5}"/>
              </a:ext>
            </a:extLst>
          </p:cNvPr>
          <p:cNvSpPr>
            <a:spLocks noGrp="1"/>
          </p:cNvSpPr>
          <p:nvPr>
            <p:ph type="title"/>
          </p:nvPr>
        </p:nvSpPr>
        <p:spPr/>
        <p:txBody>
          <a:bodyPr/>
          <a:lstStyle/>
          <a:p>
            <a:r>
              <a:rPr lang="en-CA" dirty="0"/>
              <a:t>Data Preparation</a:t>
            </a:r>
          </a:p>
        </p:txBody>
      </p:sp>
      <p:sp>
        <p:nvSpPr>
          <p:cNvPr id="3" name="Content Placeholder 2">
            <a:extLst>
              <a:ext uri="{FF2B5EF4-FFF2-40B4-BE49-F238E27FC236}">
                <a16:creationId xmlns:a16="http://schemas.microsoft.com/office/drawing/2014/main" id="{DA4FF1B1-72FC-4C25-B0BA-E6B64532B53E}"/>
              </a:ext>
            </a:extLst>
          </p:cNvPr>
          <p:cNvSpPr>
            <a:spLocks noGrp="1"/>
          </p:cNvSpPr>
          <p:nvPr>
            <p:ph idx="1"/>
          </p:nvPr>
        </p:nvSpPr>
        <p:spPr>
          <a:xfrm>
            <a:off x="838200" y="1825625"/>
            <a:ext cx="6231903" cy="4351338"/>
          </a:xfrm>
        </p:spPr>
        <p:txBody>
          <a:bodyPr/>
          <a:lstStyle/>
          <a:p>
            <a:r>
              <a:rPr lang="en-CA" dirty="0"/>
              <a:t>Many attributes were given as continuous parameters ranging from 0-1</a:t>
            </a:r>
          </a:p>
          <a:p>
            <a:r>
              <a:rPr lang="en-CA" dirty="0"/>
              <a:t>Binned most of the attributes to facilitate visualization and analysis</a:t>
            </a:r>
          </a:p>
          <a:p>
            <a:endParaRPr lang="en-CA" dirty="0"/>
          </a:p>
        </p:txBody>
      </p:sp>
      <p:pic>
        <p:nvPicPr>
          <p:cNvPr id="4" name="Picture 3">
            <a:extLst>
              <a:ext uri="{FF2B5EF4-FFF2-40B4-BE49-F238E27FC236}">
                <a16:creationId xmlns:a16="http://schemas.microsoft.com/office/drawing/2014/main" id="{1010B1C9-B795-4571-9B8E-74D5CB7B419F}"/>
              </a:ext>
            </a:extLst>
          </p:cNvPr>
          <p:cNvPicPr>
            <a:picLocks noChangeAspect="1"/>
          </p:cNvPicPr>
          <p:nvPr/>
        </p:nvPicPr>
        <p:blipFill>
          <a:blip r:embed="rId2"/>
          <a:stretch>
            <a:fillRect/>
          </a:stretch>
        </p:blipFill>
        <p:spPr>
          <a:xfrm>
            <a:off x="7446929" y="499915"/>
            <a:ext cx="4010025" cy="2714625"/>
          </a:xfrm>
          <a:prstGeom prst="rect">
            <a:avLst/>
          </a:prstGeom>
        </p:spPr>
      </p:pic>
      <p:pic>
        <p:nvPicPr>
          <p:cNvPr id="5" name="Picture 4">
            <a:extLst>
              <a:ext uri="{FF2B5EF4-FFF2-40B4-BE49-F238E27FC236}">
                <a16:creationId xmlns:a16="http://schemas.microsoft.com/office/drawing/2014/main" id="{BC59348A-8485-4F18-97D2-928335DCC09A}"/>
              </a:ext>
            </a:extLst>
          </p:cNvPr>
          <p:cNvPicPr>
            <a:picLocks noChangeAspect="1"/>
          </p:cNvPicPr>
          <p:nvPr/>
        </p:nvPicPr>
        <p:blipFill>
          <a:blip r:embed="rId3"/>
          <a:stretch>
            <a:fillRect/>
          </a:stretch>
        </p:blipFill>
        <p:spPr>
          <a:xfrm>
            <a:off x="7446929" y="3481388"/>
            <a:ext cx="4105275" cy="2695575"/>
          </a:xfrm>
          <a:prstGeom prst="rect">
            <a:avLst/>
          </a:prstGeom>
        </p:spPr>
      </p:pic>
    </p:spTree>
    <p:extLst>
      <p:ext uri="{BB962C8B-B14F-4D97-AF65-F5344CB8AC3E}">
        <p14:creationId xmlns:p14="http://schemas.microsoft.com/office/powerpoint/2010/main" val="439385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46A7-5267-164B-A248-76AD56A3E254}"/>
              </a:ext>
            </a:extLst>
          </p:cNvPr>
          <p:cNvSpPr>
            <a:spLocks noGrp="1"/>
          </p:cNvSpPr>
          <p:nvPr>
            <p:ph type="title"/>
          </p:nvPr>
        </p:nvSpPr>
        <p:spPr>
          <a:xfrm>
            <a:off x="838200" y="365125"/>
            <a:ext cx="10515600" cy="1325563"/>
          </a:xfrm>
        </p:spPr>
        <p:txBody>
          <a:bodyPr/>
          <a:lstStyle/>
          <a:p>
            <a:r>
              <a:rPr lang="en-US" dirty="0"/>
              <a:t>Data Analysis – Why Do People Like Them</a:t>
            </a:r>
          </a:p>
        </p:txBody>
      </p:sp>
      <p:pic>
        <p:nvPicPr>
          <p:cNvPr id="6" name="Picture 5">
            <a:extLst>
              <a:ext uri="{FF2B5EF4-FFF2-40B4-BE49-F238E27FC236}">
                <a16:creationId xmlns:a16="http://schemas.microsoft.com/office/drawing/2014/main" id="{9161902E-0061-A04F-97D5-6FC5C36FB8E5}"/>
              </a:ext>
            </a:extLst>
          </p:cNvPr>
          <p:cNvPicPr>
            <a:picLocks noChangeAspect="1"/>
          </p:cNvPicPr>
          <p:nvPr/>
        </p:nvPicPr>
        <p:blipFill rotWithShape="1">
          <a:blip r:embed="rId3"/>
          <a:srcRect l="12037" t="39407" r="16297" b="22963"/>
          <a:stretch/>
        </p:blipFill>
        <p:spPr>
          <a:xfrm>
            <a:off x="1930400" y="2458720"/>
            <a:ext cx="7863840" cy="2580640"/>
          </a:xfrm>
          <a:prstGeom prst="rect">
            <a:avLst/>
          </a:prstGeom>
        </p:spPr>
      </p:pic>
    </p:spTree>
    <p:extLst>
      <p:ext uri="{BB962C8B-B14F-4D97-AF65-F5344CB8AC3E}">
        <p14:creationId xmlns:p14="http://schemas.microsoft.com/office/powerpoint/2010/main" val="38417377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2966</TotalTime>
  <Words>1927</Words>
  <Application>Microsoft Office PowerPoint</Application>
  <PresentationFormat>Widescreen</PresentationFormat>
  <Paragraphs>193</Paragraphs>
  <Slides>35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Term Project – Team 3 Spotify </vt:lpstr>
      <vt:lpstr>Agenda</vt:lpstr>
      <vt:lpstr>Objective</vt:lpstr>
      <vt:lpstr>Data Overview</vt:lpstr>
      <vt:lpstr>Data Attributes – Metrics by Spotify</vt:lpstr>
      <vt:lpstr>Data Preparation</vt:lpstr>
      <vt:lpstr>Data Preparation</vt:lpstr>
      <vt:lpstr>Data Preparation</vt:lpstr>
      <vt:lpstr>Data Analysis – Why Do People Like Them</vt:lpstr>
      <vt:lpstr>Data Analysis - Duration </vt:lpstr>
      <vt:lpstr>Data Analysis - Duration</vt:lpstr>
      <vt:lpstr>Data Analysis - Loudness</vt:lpstr>
      <vt:lpstr>Data Analysis - Loudness</vt:lpstr>
      <vt:lpstr>Data Analysis - Loudness</vt:lpstr>
      <vt:lpstr>Data Analysis - Tempo</vt:lpstr>
      <vt:lpstr>Data Analysis - Tempo</vt:lpstr>
      <vt:lpstr>Data Analysis – Time Signature</vt:lpstr>
      <vt:lpstr>Data Analysis – Time Signature</vt:lpstr>
      <vt:lpstr>Data Analysis – Tonality</vt:lpstr>
      <vt:lpstr>Data Analysis – Tonality</vt:lpstr>
      <vt:lpstr>Data Analysis – Tonality</vt:lpstr>
      <vt:lpstr>Data Analysis – Tonality</vt:lpstr>
      <vt:lpstr>Data Analysis - Danceability</vt:lpstr>
      <vt:lpstr>Data Analysis - Danceability</vt:lpstr>
      <vt:lpstr>Data Analysis - Energy</vt:lpstr>
      <vt:lpstr>Data Analysis - Energy</vt:lpstr>
      <vt:lpstr>Data Analysis – Acousticness</vt:lpstr>
      <vt:lpstr>Data Analysis – Acousticness</vt:lpstr>
      <vt:lpstr>Data Analysis – Acousticness</vt:lpstr>
      <vt:lpstr>Data Analysis - Instrumentalness</vt:lpstr>
      <vt:lpstr>Data Analysis - Instrumentalness</vt:lpstr>
      <vt:lpstr>Data Analysis - Instrumentalness</vt:lpstr>
      <vt:lpstr>Data Analysis – What attributes do popular songs tend to have?</vt:lpstr>
      <vt:lpstr>Data Analysis - Is there a way to predict popularity based on song attributes?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 Project – Team 3 Spotify </dc:title>
  <dc:creator>Katrina Sutton</dc:creator>
  <cp:lastModifiedBy>Sean Lin</cp:lastModifiedBy>
  <cp:revision>75</cp:revision>
  <dcterms:created xsi:type="dcterms:W3CDTF">2020-04-14T22:10:28Z</dcterms:created>
  <dcterms:modified xsi:type="dcterms:W3CDTF">2020-04-17T21:28:55Z</dcterms:modified>
</cp:coreProperties>
</file>